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8" name="Shape 14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5" name="Shape 1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8" name="Shape 8"/>
        <p:cNvGrpSpPr/>
        <p:nvPr/>
      </p:nvGrpSpPr>
      <p:grpSpPr>
        <a:xfrm>
          <a:off y="0" x="0"/>
          <a:ext cy="0" cx="0"/>
          <a:chOff y="0" x="0"/>
          <a:chExt cy="0" cx="0"/>
        </a:xfrm>
      </p:grpSpPr>
      <p:sp>
        <p:nvSpPr>
          <p:cNvPr id="9" name="Shape 9"/>
          <p:cNvSpPr/>
          <p:nvPr/>
        </p:nvSpPr>
        <p:spPr>
          <a:xfrm>
            <a:off y="0" x="4724400"/>
            <a:ext cy="6854063" cx="3012140"/>
          </a:xfrm>
          <a:custGeom>
            <a:pathLst>
              <a:path w="3012141" extrusionOk="0" h="6854064">
                <a:moveTo>
                  <a:pt y="0" x="2623817"/>
                </a:moveTo>
                <a:lnTo>
                  <a:pt y="608783" x="2791741"/>
                </a:lnTo>
                <a:lnTo>
                  <a:pt y="1301537" x="1826176"/>
                </a:lnTo>
                <a:lnTo>
                  <a:pt y="2466623" x="2130539"/>
                </a:lnTo>
                <a:lnTo>
                  <a:pt y="3190866" x="1175470"/>
                </a:lnTo>
                <a:lnTo>
                  <a:pt y="4355952" x="1469337"/>
                </a:lnTo>
                <a:lnTo>
                  <a:pt y="5080194" x="493277"/>
                </a:lnTo>
                <a:lnTo>
                  <a:pt y="6255776" x="808135"/>
                </a:lnTo>
                <a:lnTo>
                  <a:pt y="6854064" x="0"/>
                </a:lnTo>
                <a:lnTo>
                  <a:pt y="6854064" x="388325"/>
                </a:lnTo>
                <a:lnTo>
                  <a:pt y="6308258" x="1007545"/>
                </a:lnTo>
                <a:lnTo>
                  <a:pt y="5122179" x="713678"/>
                </a:lnTo>
                <a:lnTo>
                  <a:pt y="4408433" x="1679242"/>
                </a:lnTo>
                <a:lnTo>
                  <a:pt y="3232851" x="1364384"/>
                </a:lnTo>
                <a:lnTo>
                  <a:pt y="2498112" x="2361435"/>
                </a:lnTo>
                <a:lnTo>
                  <a:pt y="1343522" x="2015091"/>
                </a:lnTo>
                <a:lnTo>
                  <a:pt y="608783" x="3012141"/>
                </a:lnTo>
                <a:lnTo>
                  <a:pt y="0" x="2833722"/>
                </a:lnTo>
              </a:path>
            </a:pathLst>
          </a:custGeom>
          <a:solidFill>
            <a:schemeClr val="dk1"/>
          </a:solidFill>
          <a:ln>
            <a:noFill/>
          </a:ln>
        </p:spPr>
        <p:txBody>
          <a:bodyPr bIns="45700" rIns="91425" lIns="91425" tIns="45700" anchor="ctr" anchorCtr="0">
            <a:noAutofit/>
          </a:bodyPr>
          <a:lstStyle/>
          <a:p/>
        </p:txBody>
      </p:sp>
      <p:grpSp>
        <p:nvGrpSpPr>
          <p:cNvPr id="10" name="Shape 10"/>
          <p:cNvGrpSpPr/>
          <p:nvPr/>
        </p:nvGrpSpPr>
        <p:grpSpPr>
          <a:xfrm>
            <a:off y="0" x="4571999"/>
            <a:ext cy="6857999" cx="4546600"/>
            <a:chOff y="0" x="1447"/>
            <a:chExt cy="4319" cx="2863"/>
          </a:xfrm>
        </p:grpSpPr>
        <p:sp>
          <p:nvSpPr>
            <p:cNvPr id="11" name="Shape 11"/>
            <p:cNvSpPr/>
            <p:nvPr/>
          </p:nvSpPr>
          <p:spPr>
            <a:xfrm>
              <a:off y="0" x="1447"/>
              <a:ext cy="4319" cx="1885"/>
            </a:xfrm>
            <a:custGeom>
              <a:pathLst>
                <a:path w="1886" extrusionOk="0" h="4320">
                  <a:moveTo>
                    <a:pt y="0" x="1719"/>
                  </a:moveTo>
                  <a:lnTo>
                    <a:pt y="357" x="1813"/>
                  </a:lnTo>
                  <a:lnTo>
                    <a:pt y="805" x="1194"/>
                  </a:lnTo>
                  <a:lnTo>
                    <a:pt y="1544" x="1393"/>
                  </a:lnTo>
                  <a:lnTo>
                    <a:pt y="1991" x="777"/>
                  </a:lnTo>
                  <a:lnTo>
                    <a:pt y="2734" x="972"/>
                  </a:lnTo>
                  <a:lnTo>
                    <a:pt y="3178" x="355"/>
                  </a:lnTo>
                  <a:lnTo>
                    <a:pt y="3921" x="554"/>
                  </a:lnTo>
                  <a:lnTo>
                    <a:pt y="4320" x="0"/>
                  </a:lnTo>
                  <a:lnTo>
                    <a:pt y="4320" x="109"/>
                  </a:lnTo>
                  <a:lnTo>
                    <a:pt y="3948" x="623"/>
                  </a:lnTo>
                  <a:lnTo>
                    <a:pt y="3205" x="430"/>
                  </a:lnTo>
                  <a:lnTo>
                    <a:pt y="2761" x="1045"/>
                  </a:lnTo>
                  <a:lnTo>
                    <a:pt y="2018" x="850"/>
                  </a:lnTo>
                  <a:lnTo>
                    <a:pt y="1572" x="1468"/>
                  </a:lnTo>
                  <a:lnTo>
                    <a:pt y="830" x="1271"/>
                  </a:lnTo>
                  <a:lnTo>
                    <a:pt y="386" x="1886"/>
                  </a:lnTo>
                  <a:lnTo>
                    <a:pt y="0" x="1788"/>
                  </a:lnTo>
                  <a:lnTo>
                    <a:pt y="0" x="1719"/>
                  </a:lnTo>
                  <a:close/>
                </a:path>
              </a:pathLst>
            </a:custGeom>
            <a:solidFill>
              <a:srgbClr val="A64129"/>
            </a:solidFill>
            <a:ln>
              <a:noFill/>
            </a:ln>
          </p:spPr>
          <p:txBody>
            <a:bodyPr bIns="45700" rIns="91425" lIns="91425" tIns="45700" anchor="t" anchorCtr="0">
              <a:noAutofit/>
            </a:bodyPr>
            <a:lstStyle/>
            <a:p/>
          </p:txBody>
        </p:sp>
        <p:sp>
          <p:nvSpPr>
            <p:cNvPr id="12" name="Shape 12"/>
            <p:cNvSpPr/>
            <p:nvPr/>
          </p:nvSpPr>
          <p:spPr>
            <a:xfrm>
              <a:off y="0" x="1559"/>
              <a:ext cy="4319" cx="1978"/>
            </a:xfrm>
            <a:custGeom>
              <a:pathLst>
                <a:path w="1979" extrusionOk="0" h="4320">
                  <a:moveTo>
                    <a:pt y="0" x="1673"/>
                  </a:moveTo>
                  <a:lnTo>
                    <a:pt y="382" x="1777"/>
                  </a:lnTo>
                  <a:lnTo>
                    <a:pt y="830" x="1160"/>
                  </a:lnTo>
                  <a:lnTo>
                    <a:pt y="1570" x="1357"/>
                  </a:lnTo>
                  <a:lnTo>
                    <a:pt y="2016" x="743"/>
                  </a:lnTo>
                  <a:lnTo>
                    <a:pt y="2759" x="936"/>
                  </a:lnTo>
                  <a:lnTo>
                    <a:pt y="3204" x="319"/>
                  </a:lnTo>
                  <a:lnTo>
                    <a:pt y="3947" x="517"/>
                  </a:lnTo>
                  <a:lnTo>
                    <a:pt y="4320" x="0"/>
                  </a:lnTo>
                  <a:lnTo>
                    <a:pt y="4320" x="304"/>
                  </a:lnTo>
                  <a:lnTo>
                    <a:pt y="4025" x="717"/>
                  </a:lnTo>
                  <a:lnTo>
                    <a:pt y="3280" x="521"/>
                  </a:lnTo>
                  <a:lnTo>
                    <a:pt y="2836" x="1136"/>
                  </a:lnTo>
                  <a:lnTo>
                    <a:pt y="2093" x="941"/>
                  </a:lnTo>
                  <a:lnTo>
                    <a:pt y="1648" x="1559"/>
                  </a:lnTo>
                  <a:lnTo>
                    <a:pt y="905" x="1362"/>
                  </a:lnTo>
                  <a:lnTo>
                    <a:pt y="461" x="1979"/>
                  </a:lnTo>
                  <a:lnTo>
                    <a:pt y="0" x="1859"/>
                  </a:lnTo>
                  <a:lnTo>
                    <a:pt y="0" x="1673"/>
                  </a:lnTo>
                  <a:close/>
                </a:path>
              </a:pathLst>
            </a:custGeom>
            <a:solidFill>
              <a:srgbClr val="384452"/>
            </a:solidFill>
            <a:ln>
              <a:noFill/>
            </a:ln>
          </p:spPr>
          <p:txBody>
            <a:bodyPr bIns="45700" rIns="91425" lIns="91425" tIns="45700" anchor="t" anchorCtr="0">
              <a:noAutofit/>
            </a:bodyPr>
            <a:lstStyle/>
            <a:p/>
          </p:txBody>
        </p:sp>
        <p:sp>
          <p:nvSpPr>
            <p:cNvPr id="13" name="Shape 13"/>
            <p:cNvSpPr/>
            <p:nvPr/>
          </p:nvSpPr>
          <p:spPr>
            <a:xfrm>
              <a:off y="0" x="2090"/>
              <a:ext cy="4319" cx="1805"/>
            </a:xfrm>
            <a:custGeom>
              <a:pathLst>
                <a:path w="1806" extrusionOk="0" h="4320">
                  <a:moveTo>
                    <a:pt y="0" x="1462"/>
                  </a:moveTo>
                  <a:lnTo>
                    <a:pt y="510" x="1604"/>
                  </a:lnTo>
                  <a:lnTo>
                    <a:pt y="958" x="987"/>
                  </a:lnTo>
                  <a:lnTo>
                    <a:pt y="1696" x="1183"/>
                  </a:lnTo>
                  <a:lnTo>
                    <a:pt y="2142" x="570"/>
                  </a:lnTo>
                  <a:lnTo>
                    <a:pt y="2885" x="764"/>
                  </a:lnTo>
                  <a:lnTo>
                    <a:pt y="3329" x="147"/>
                  </a:lnTo>
                  <a:lnTo>
                    <a:pt y="4072" x="344"/>
                  </a:lnTo>
                  <a:lnTo>
                    <a:pt y="4320" x="0"/>
                  </a:lnTo>
                  <a:lnTo>
                    <a:pt y="4320" x="304"/>
                  </a:lnTo>
                  <a:lnTo>
                    <a:pt y="4151" x="544"/>
                  </a:lnTo>
                  <a:lnTo>
                    <a:pt y="3406" x="349"/>
                  </a:lnTo>
                  <a:lnTo>
                    <a:pt y="2961" x="965"/>
                  </a:lnTo>
                  <a:lnTo>
                    <a:pt y="2220" x="768"/>
                  </a:lnTo>
                  <a:lnTo>
                    <a:pt y="1776" x="1385"/>
                  </a:lnTo>
                  <a:lnTo>
                    <a:pt y="1031" x="1189"/>
                  </a:lnTo>
                  <a:lnTo>
                    <a:pt y="586" x="1806"/>
                  </a:lnTo>
                  <a:lnTo>
                    <a:pt y="0" x="1647"/>
                  </a:lnTo>
                  <a:lnTo>
                    <a:pt y="0" x="1462"/>
                  </a:lnTo>
                  <a:close/>
                </a:path>
              </a:pathLst>
            </a:custGeom>
            <a:solidFill>
              <a:srgbClr val="F68C1F"/>
            </a:solidFill>
            <a:ln>
              <a:noFill/>
            </a:ln>
          </p:spPr>
          <p:txBody>
            <a:bodyPr bIns="45700" rIns="91425" lIns="91425" tIns="45700" anchor="t" anchorCtr="0">
              <a:noAutofit/>
            </a:bodyPr>
            <a:lstStyle/>
            <a:p/>
          </p:txBody>
        </p:sp>
        <p:sp>
          <p:nvSpPr>
            <p:cNvPr id="14" name="Shape 14"/>
            <p:cNvSpPr/>
            <p:nvPr/>
          </p:nvSpPr>
          <p:spPr>
            <a:xfrm>
              <a:off y="0" x="2463"/>
              <a:ext cy="4319" cx="1847"/>
            </a:xfrm>
            <a:custGeom>
              <a:pathLst>
                <a:path w="1848" extrusionOk="0" h="4320">
                  <a:moveTo>
                    <a:pt y="0" x="1311"/>
                  </a:moveTo>
                  <a:lnTo>
                    <a:pt y="606" x="1475"/>
                  </a:lnTo>
                  <a:lnTo>
                    <a:pt y="1055" x="856"/>
                  </a:lnTo>
                  <a:lnTo>
                    <a:pt y="1794" x="1054"/>
                  </a:lnTo>
                  <a:lnTo>
                    <a:pt y="2240" x="439"/>
                  </a:lnTo>
                  <a:lnTo>
                    <a:pt y="2981" x="634"/>
                  </a:lnTo>
                  <a:lnTo>
                    <a:pt y="3428" x="16"/>
                  </a:lnTo>
                  <a:lnTo>
                    <a:pt y="4169" x="215"/>
                  </a:lnTo>
                  <a:lnTo>
                    <a:pt y="4320" x="0"/>
                  </a:lnTo>
                  <a:lnTo>
                    <a:pt y="4320" x="570"/>
                  </a:lnTo>
                  <a:lnTo>
                    <a:pt y="4304" x="584"/>
                  </a:lnTo>
                  <a:lnTo>
                    <a:pt y="3570" x="391"/>
                  </a:lnTo>
                  <a:lnTo>
                    <a:pt y="3118" x="1005"/>
                  </a:lnTo>
                  <a:lnTo>
                    <a:pt y="2380" x="810"/>
                  </a:lnTo>
                  <a:lnTo>
                    <a:pt y="1936" x="1422"/>
                  </a:lnTo>
                  <a:lnTo>
                    <a:pt y="1193" x="1229"/>
                  </a:lnTo>
                  <a:lnTo>
                    <a:pt y="743" x="1848"/>
                  </a:lnTo>
                  <a:lnTo>
                    <a:pt y="0" x="1650"/>
                  </a:lnTo>
                  <a:lnTo>
                    <a:pt y="0" x="1311"/>
                  </a:lnTo>
                  <a:close/>
                </a:path>
              </a:pathLst>
            </a:custGeom>
            <a:solidFill>
              <a:srgbClr val="A4BDC0"/>
            </a:solidFill>
            <a:ln>
              <a:noFill/>
            </a:ln>
          </p:spPr>
          <p:txBody>
            <a:bodyPr bIns="45700" rIns="91425" lIns="91425" tIns="45700" anchor="t" anchorCtr="0">
              <a:noAutofit/>
            </a:bodyPr>
            <a:lstStyle/>
            <a:p/>
          </p:txBody>
        </p:sp>
      </p:grpSp>
      <p:sp>
        <p:nvSpPr>
          <p:cNvPr id="15" name="Shape 15"/>
          <p:cNvSpPr txBox="1"/>
          <p:nvPr>
            <p:ph type="ctrTitle"/>
          </p:nvPr>
        </p:nvSpPr>
        <p:spPr>
          <a:xfrm>
            <a:off y="995251" x="685800"/>
            <a:ext cy="1544700" cx="5258700"/>
          </a:xfrm>
          <a:prstGeom prst="rect">
            <a:avLst/>
          </a:prstGeom>
          <a:noFill/>
          <a:ln>
            <a:noFill/>
          </a:ln>
        </p:spPr>
        <p:txBody>
          <a:bodyPr bIns="91425" rIns="91425" lIns="91425" tIns="91425" anchor="b" anchorCtr="0"/>
          <a:lstStyle>
            <a:lvl1pPr algn="l" rtl="0" indent="304800" marL="0">
              <a:spcBef>
                <a:spcPts val="0"/>
              </a:spcBef>
              <a:buClr>
                <a:schemeClr val="dk1"/>
              </a:buClr>
              <a:buSzPct val="100000"/>
              <a:buFont typeface="Trebuchet MS"/>
              <a:buNone/>
              <a:defRPr strike="noStrike" u="none" b="1" cap="none" baseline="0" sz="4800" i="0">
                <a:solidFill>
                  <a:schemeClr val="dk1"/>
                </a:solidFill>
                <a:latin typeface="Trebuchet MS"/>
                <a:ea typeface="Trebuchet MS"/>
                <a:cs typeface="Trebuchet MS"/>
                <a:sym typeface="Trebuchet MS"/>
              </a:defRPr>
            </a:lvl1pPr>
            <a:lvl2pPr algn="l" rtl="0" indent="304800" marL="0">
              <a:spcBef>
                <a:spcPts val="0"/>
              </a:spcBef>
              <a:buClr>
                <a:schemeClr val="dk1"/>
              </a:buClr>
              <a:buSzPct val="100000"/>
              <a:buFont typeface="Trebuchet MS"/>
              <a:buNone/>
              <a:defRPr strike="noStrike" u="none" b="1" cap="none" baseline="0" sz="4800" i="0">
                <a:solidFill>
                  <a:schemeClr val="dk1"/>
                </a:solidFill>
                <a:latin typeface="Trebuchet MS"/>
                <a:ea typeface="Trebuchet MS"/>
                <a:cs typeface="Trebuchet MS"/>
                <a:sym typeface="Trebuchet MS"/>
              </a:defRPr>
            </a:lvl2pPr>
            <a:lvl3pPr algn="l" rtl="0" indent="304800" marL="0">
              <a:spcBef>
                <a:spcPts val="0"/>
              </a:spcBef>
              <a:buClr>
                <a:schemeClr val="dk1"/>
              </a:buClr>
              <a:buSzPct val="100000"/>
              <a:buFont typeface="Trebuchet MS"/>
              <a:buNone/>
              <a:defRPr strike="noStrike" u="none" b="1" cap="none" baseline="0" sz="4800" i="0">
                <a:solidFill>
                  <a:schemeClr val="dk1"/>
                </a:solidFill>
                <a:latin typeface="Trebuchet MS"/>
                <a:ea typeface="Trebuchet MS"/>
                <a:cs typeface="Trebuchet MS"/>
                <a:sym typeface="Trebuchet MS"/>
              </a:defRPr>
            </a:lvl3pPr>
            <a:lvl4pPr algn="l" rtl="0" indent="304800" marL="0">
              <a:spcBef>
                <a:spcPts val="0"/>
              </a:spcBef>
              <a:buClr>
                <a:schemeClr val="dk1"/>
              </a:buClr>
              <a:buSzPct val="100000"/>
              <a:buFont typeface="Trebuchet MS"/>
              <a:buNone/>
              <a:defRPr strike="noStrike" u="none" b="1" cap="none" baseline="0" sz="4800" i="0">
                <a:solidFill>
                  <a:schemeClr val="dk1"/>
                </a:solidFill>
                <a:latin typeface="Trebuchet MS"/>
                <a:ea typeface="Trebuchet MS"/>
                <a:cs typeface="Trebuchet MS"/>
                <a:sym typeface="Trebuchet MS"/>
              </a:defRPr>
            </a:lvl4pPr>
            <a:lvl5pPr algn="l" rtl="0" indent="304800" marL="0">
              <a:spcBef>
                <a:spcPts val="0"/>
              </a:spcBef>
              <a:buClr>
                <a:schemeClr val="dk1"/>
              </a:buClr>
              <a:buSzPct val="100000"/>
              <a:buFont typeface="Trebuchet MS"/>
              <a:buNone/>
              <a:defRPr strike="noStrike" u="none" b="1" cap="none" baseline="0" sz="4800" i="0">
                <a:solidFill>
                  <a:schemeClr val="dk1"/>
                </a:solidFill>
                <a:latin typeface="Trebuchet MS"/>
                <a:ea typeface="Trebuchet MS"/>
                <a:cs typeface="Trebuchet MS"/>
                <a:sym typeface="Trebuchet MS"/>
              </a:defRPr>
            </a:lvl5pPr>
            <a:lvl6pPr algn="l" rtl="0" indent="304800" marL="0">
              <a:spcBef>
                <a:spcPts val="0"/>
              </a:spcBef>
              <a:buClr>
                <a:schemeClr val="dk1"/>
              </a:buClr>
              <a:buSzPct val="100000"/>
              <a:buFont typeface="Trebuchet MS"/>
              <a:buNone/>
              <a:defRPr strike="noStrike" u="none" b="1" cap="none" baseline="0" sz="4800" i="0">
                <a:solidFill>
                  <a:schemeClr val="dk1"/>
                </a:solidFill>
                <a:latin typeface="Trebuchet MS"/>
                <a:ea typeface="Trebuchet MS"/>
                <a:cs typeface="Trebuchet MS"/>
                <a:sym typeface="Trebuchet MS"/>
              </a:defRPr>
            </a:lvl6pPr>
            <a:lvl7pPr algn="l" rtl="0" indent="304800" marL="0">
              <a:spcBef>
                <a:spcPts val="0"/>
              </a:spcBef>
              <a:buClr>
                <a:schemeClr val="dk1"/>
              </a:buClr>
              <a:buSzPct val="100000"/>
              <a:buFont typeface="Trebuchet MS"/>
              <a:buNone/>
              <a:defRPr strike="noStrike" u="none" b="1" cap="none" baseline="0" sz="4800" i="0">
                <a:solidFill>
                  <a:schemeClr val="dk1"/>
                </a:solidFill>
                <a:latin typeface="Trebuchet MS"/>
                <a:ea typeface="Trebuchet MS"/>
                <a:cs typeface="Trebuchet MS"/>
                <a:sym typeface="Trebuchet MS"/>
              </a:defRPr>
            </a:lvl7pPr>
            <a:lvl8pPr algn="l" rtl="0" indent="304800" marL="0">
              <a:spcBef>
                <a:spcPts val="0"/>
              </a:spcBef>
              <a:buClr>
                <a:schemeClr val="dk1"/>
              </a:buClr>
              <a:buSzPct val="100000"/>
              <a:buFont typeface="Trebuchet MS"/>
              <a:buNone/>
              <a:defRPr strike="noStrike" u="none" b="1" cap="none" baseline="0" sz="4800" i="0">
                <a:solidFill>
                  <a:schemeClr val="dk1"/>
                </a:solidFill>
                <a:latin typeface="Trebuchet MS"/>
                <a:ea typeface="Trebuchet MS"/>
                <a:cs typeface="Trebuchet MS"/>
                <a:sym typeface="Trebuchet MS"/>
              </a:defRPr>
            </a:lvl8pPr>
            <a:lvl9pPr algn="l" rtl="0" indent="304800" marL="0">
              <a:spcBef>
                <a:spcPts val="0"/>
              </a:spcBef>
              <a:buClr>
                <a:schemeClr val="dk1"/>
              </a:buClr>
              <a:buSzPct val="100000"/>
              <a:buFont typeface="Trebuchet MS"/>
              <a:buNone/>
              <a:defRPr strike="noStrike" u="none" b="1" cap="none" baseline="0" sz="4800" i="0">
                <a:solidFill>
                  <a:schemeClr val="dk1"/>
                </a:solidFill>
                <a:latin typeface="Trebuchet MS"/>
                <a:ea typeface="Trebuchet MS"/>
                <a:cs typeface="Trebuchet MS"/>
                <a:sym typeface="Trebuchet MS"/>
              </a:defRPr>
            </a:lvl9pPr>
          </a:lstStyle>
          <a:p/>
        </p:txBody>
      </p:sp>
      <p:sp>
        <p:nvSpPr>
          <p:cNvPr id="16" name="Shape 16"/>
          <p:cNvSpPr txBox="1"/>
          <p:nvPr>
            <p:ph idx="1" type="subTitle"/>
          </p:nvPr>
        </p:nvSpPr>
        <p:spPr>
          <a:xfrm>
            <a:off y="2648555" x="685800"/>
            <a:ext cy="1030200" cx="5258700"/>
          </a:xfrm>
          <a:prstGeom prst="rect">
            <a:avLst/>
          </a:prstGeom>
          <a:noFill/>
          <a:ln>
            <a:noFill/>
          </a:ln>
        </p:spPr>
        <p:txBody>
          <a:bodyPr bIns="91425" rIns="91425" lIns="91425" tIns="91425" anchor="t" anchorCtr="0"/>
          <a:lstStyle>
            <a:lvl1pPr algn="l" rtl="0" indent="190500" marL="0">
              <a:spcBef>
                <a:spcPts val="0"/>
              </a:spcBef>
              <a:buClr>
                <a:schemeClr val="dk2"/>
              </a:buClr>
              <a:buSzPct val="100000"/>
              <a:buFont typeface="Trebuchet MS"/>
              <a:buNone/>
              <a:defRPr strike="noStrike" u="none" b="0" cap="none" baseline="0" sz="3000" i="0">
                <a:solidFill>
                  <a:schemeClr val="dk2"/>
                </a:solidFill>
                <a:latin typeface="Trebuchet MS"/>
                <a:ea typeface="Trebuchet MS"/>
                <a:cs typeface="Trebuchet MS"/>
                <a:sym typeface="Trebuchet MS"/>
              </a:defRPr>
            </a:lvl1pPr>
            <a:lvl2pPr algn="l" rtl="0" indent="190500" marL="0">
              <a:spcBef>
                <a:spcPts val="0"/>
              </a:spcBef>
              <a:buClr>
                <a:schemeClr val="dk2"/>
              </a:buClr>
              <a:buSzPct val="100000"/>
              <a:buFont typeface="Trebuchet MS"/>
              <a:buNone/>
              <a:defRPr strike="noStrike" u="none" b="0" cap="none" baseline="0" sz="3000" i="0">
                <a:solidFill>
                  <a:schemeClr val="dk2"/>
                </a:solidFill>
                <a:latin typeface="Trebuchet MS"/>
                <a:ea typeface="Trebuchet MS"/>
                <a:cs typeface="Trebuchet MS"/>
                <a:sym typeface="Trebuchet MS"/>
              </a:defRPr>
            </a:lvl2pPr>
            <a:lvl3pPr algn="l" rtl="0" indent="190500" marL="0">
              <a:spcBef>
                <a:spcPts val="0"/>
              </a:spcBef>
              <a:buClr>
                <a:schemeClr val="dk2"/>
              </a:buClr>
              <a:buSzPct val="100000"/>
              <a:buFont typeface="Trebuchet MS"/>
              <a:buNone/>
              <a:defRPr strike="noStrike" u="none" b="0" cap="none" baseline="0" sz="3000" i="0">
                <a:solidFill>
                  <a:schemeClr val="dk2"/>
                </a:solidFill>
                <a:latin typeface="Trebuchet MS"/>
                <a:ea typeface="Trebuchet MS"/>
                <a:cs typeface="Trebuchet MS"/>
                <a:sym typeface="Trebuchet MS"/>
              </a:defRPr>
            </a:lvl3pPr>
            <a:lvl4pPr algn="l" rtl="0" indent="190500" marL="0">
              <a:spcBef>
                <a:spcPts val="0"/>
              </a:spcBef>
              <a:buClr>
                <a:schemeClr val="dk2"/>
              </a:buClr>
              <a:buSzPct val="100000"/>
              <a:buFont typeface="Trebuchet MS"/>
              <a:buNone/>
              <a:defRPr strike="noStrike" u="none" b="0" cap="none" baseline="0" sz="3000" i="0">
                <a:solidFill>
                  <a:schemeClr val="dk2"/>
                </a:solidFill>
                <a:latin typeface="Trebuchet MS"/>
                <a:ea typeface="Trebuchet MS"/>
                <a:cs typeface="Trebuchet MS"/>
                <a:sym typeface="Trebuchet MS"/>
              </a:defRPr>
            </a:lvl4pPr>
            <a:lvl5pPr algn="l" rtl="0" indent="190500" marL="0">
              <a:spcBef>
                <a:spcPts val="0"/>
              </a:spcBef>
              <a:buClr>
                <a:schemeClr val="dk2"/>
              </a:buClr>
              <a:buSzPct val="100000"/>
              <a:buFont typeface="Trebuchet MS"/>
              <a:buNone/>
              <a:defRPr strike="noStrike" u="none" b="0" cap="none" baseline="0" sz="3000" i="0">
                <a:solidFill>
                  <a:schemeClr val="dk2"/>
                </a:solidFill>
                <a:latin typeface="Trebuchet MS"/>
                <a:ea typeface="Trebuchet MS"/>
                <a:cs typeface="Trebuchet MS"/>
                <a:sym typeface="Trebuchet MS"/>
              </a:defRPr>
            </a:lvl5pPr>
            <a:lvl6pPr algn="l" rtl="0" indent="190500" marL="0">
              <a:spcBef>
                <a:spcPts val="0"/>
              </a:spcBef>
              <a:buClr>
                <a:schemeClr val="dk2"/>
              </a:buClr>
              <a:buSzPct val="100000"/>
              <a:buFont typeface="Trebuchet MS"/>
              <a:buNone/>
              <a:defRPr strike="noStrike" u="none" b="0" cap="none" baseline="0" sz="3000" i="0">
                <a:solidFill>
                  <a:schemeClr val="dk2"/>
                </a:solidFill>
                <a:latin typeface="Trebuchet MS"/>
                <a:ea typeface="Trebuchet MS"/>
                <a:cs typeface="Trebuchet MS"/>
                <a:sym typeface="Trebuchet MS"/>
              </a:defRPr>
            </a:lvl6pPr>
            <a:lvl7pPr algn="l" rtl="0" indent="190500" marL="0">
              <a:spcBef>
                <a:spcPts val="0"/>
              </a:spcBef>
              <a:buClr>
                <a:schemeClr val="dk2"/>
              </a:buClr>
              <a:buSzPct val="100000"/>
              <a:buFont typeface="Trebuchet MS"/>
              <a:buNone/>
              <a:defRPr strike="noStrike" u="none" b="0" cap="none" baseline="0" sz="3000" i="0">
                <a:solidFill>
                  <a:schemeClr val="dk2"/>
                </a:solidFill>
                <a:latin typeface="Trebuchet MS"/>
                <a:ea typeface="Trebuchet MS"/>
                <a:cs typeface="Trebuchet MS"/>
                <a:sym typeface="Trebuchet MS"/>
              </a:defRPr>
            </a:lvl7pPr>
            <a:lvl8pPr algn="l" rtl="0" indent="190500" marL="0">
              <a:spcBef>
                <a:spcPts val="0"/>
              </a:spcBef>
              <a:buClr>
                <a:schemeClr val="dk2"/>
              </a:buClr>
              <a:buSzPct val="100000"/>
              <a:buFont typeface="Trebuchet MS"/>
              <a:buNone/>
              <a:defRPr strike="noStrike" u="none" b="0" cap="none" baseline="0" sz="3000" i="0">
                <a:solidFill>
                  <a:schemeClr val="dk2"/>
                </a:solidFill>
                <a:latin typeface="Trebuchet MS"/>
                <a:ea typeface="Trebuchet MS"/>
                <a:cs typeface="Trebuchet MS"/>
                <a:sym typeface="Trebuchet MS"/>
              </a:defRPr>
            </a:lvl8pPr>
            <a:lvl9pPr algn="l" rtl="0" indent="190500" marL="0">
              <a:spcBef>
                <a:spcPts val="0"/>
              </a:spcBef>
              <a:buClr>
                <a:schemeClr val="dk2"/>
              </a:buClr>
              <a:buSzPct val="100000"/>
              <a:buFont typeface="Trebuchet MS"/>
              <a:buNone/>
              <a:defRPr strike="noStrike" u="none" b="0" cap="none" baseline="0" sz="3000" i="0">
                <a:solidFill>
                  <a:schemeClr val="dk2"/>
                </a:solidFill>
                <a:latin typeface="Trebuchet MS"/>
                <a:ea typeface="Trebuchet MS"/>
                <a:cs typeface="Trebuchet MS"/>
                <a:sym typeface="Trebuchet MS"/>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7" name="Shape 17"/>
        <p:cNvGrpSpPr/>
        <p:nvPr/>
      </p:nvGrpSpPr>
      <p:grpSpPr>
        <a:xfrm>
          <a:off y="0" x="0"/>
          <a:ext cy="0" cx="0"/>
          <a:chOff y="0" x="0"/>
          <a:chExt cy="0" cx="0"/>
        </a:xfrm>
      </p:grpSpPr>
      <p:sp>
        <p:nvSpPr>
          <p:cNvPr id="18" name="Shape 18"/>
          <p:cNvSpPr/>
          <p:nvPr/>
        </p:nvSpPr>
        <p:spPr>
          <a:xfrm rot="-5400000">
            <a:off y="3995181" x="6281180"/>
            <a:ext cy="4519896"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
        <p:nvSpPr>
          <p:cNvPr id="19" name="Shape 19"/>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defRPr sz="3600">
                <a:solidFill>
                  <a:schemeClr val="dk1"/>
                </a:solidFill>
              </a:defRPr>
            </a:lvl1pPr>
            <a:lvl2pPr rtl="0">
              <a:defRPr sz="3600">
                <a:solidFill>
                  <a:schemeClr val="dk1"/>
                </a:solidFill>
              </a:defRPr>
            </a:lvl2pPr>
            <a:lvl3pPr rtl="0">
              <a:defRPr sz="3600">
                <a:solidFill>
                  <a:schemeClr val="dk1"/>
                </a:solidFill>
              </a:defRPr>
            </a:lvl3pPr>
            <a:lvl4pPr rtl="0">
              <a:defRPr sz="3600">
                <a:solidFill>
                  <a:schemeClr val="dk1"/>
                </a:solidFill>
              </a:defRPr>
            </a:lvl4pPr>
            <a:lvl5pPr rtl="0">
              <a:defRPr sz="3600">
                <a:solidFill>
                  <a:schemeClr val="dk1"/>
                </a:solidFill>
              </a:defRPr>
            </a:lvl5pPr>
            <a:lvl6pPr rtl="0">
              <a:defRPr sz="3600">
                <a:solidFill>
                  <a:schemeClr val="dk1"/>
                </a:solidFill>
              </a:defRPr>
            </a:lvl6pPr>
            <a:lvl7pPr rtl="0">
              <a:defRPr sz="3600">
                <a:solidFill>
                  <a:schemeClr val="dk1"/>
                </a:solidFill>
              </a:defRPr>
            </a:lvl7pPr>
            <a:lvl8pPr rtl="0">
              <a:defRPr sz="3600">
                <a:solidFill>
                  <a:schemeClr val="dk1"/>
                </a:solidFill>
              </a:defRPr>
            </a:lvl8pPr>
            <a:lvl9pPr rtl="0">
              <a:defRPr sz="3600">
                <a:solidFill>
                  <a:schemeClr val="dk1"/>
                </a:solidFill>
              </a:defRPr>
            </a:lvl9pPr>
          </a:lstStyle>
          <a:p/>
        </p:txBody>
      </p:sp>
      <p:sp>
        <p:nvSpPr>
          <p:cNvPr id="20" name="Shape 20"/>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21" name="Shape 21"/>
        <p:cNvGrpSpPr/>
        <p:nvPr/>
      </p:nvGrpSpPr>
      <p:grpSpPr>
        <a:xfrm>
          <a:off y="0" x="0"/>
          <a:ext cy="0" cx="0"/>
          <a:chOff y="0" x="0"/>
          <a:chExt cy="0" cx="0"/>
        </a:xfrm>
      </p:grpSpPr>
      <p:sp>
        <p:nvSpPr>
          <p:cNvPr id="22" name="Shape 22"/>
          <p:cNvSpPr/>
          <p:nvPr/>
        </p:nvSpPr>
        <p:spPr>
          <a:xfrm rot="-5400000">
            <a:off y="3995181" x="6281180"/>
            <a:ext cy="4519896"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rgbClr val="A5BDC0"/>
          </a:solidFill>
          <a:ln>
            <a:noFill/>
          </a:ln>
        </p:spPr>
        <p:txBody>
          <a:bodyPr bIns="45700" rIns="91425" lIns="91425" tIns="45700" anchor="ctr" anchorCtr="0">
            <a:noAutofit/>
          </a:bodyPr>
          <a:lstStyle/>
          <a:p/>
        </p:txBody>
      </p:sp>
      <p:sp>
        <p:nvSpPr>
          <p:cNvPr id="23" name="Shape 23"/>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defRPr sz="3600">
                <a:solidFill>
                  <a:srgbClr val="A64128"/>
                </a:solidFill>
              </a:defRPr>
            </a:lvl1pPr>
            <a:lvl2pPr rtl="0">
              <a:defRPr sz="3600">
                <a:solidFill>
                  <a:srgbClr val="A64128"/>
                </a:solidFill>
              </a:defRPr>
            </a:lvl2pPr>
            <a:lvl3pPr rtl="0">
              <a:defRPr sz="3600">
                <a:solidFill>
                  <a:srgbClr val="A64128"/>
                </a:solidFill>
              </a:defRPr>
            </a:lvl3pPr>
            <a:lvl4pPr rtl="0">
              <a:defRPr sz="3600">
                <a:solidFill>
                  <a:srgbClr val="A64128"/>
                </a:solidFill>
              </a:defRPr>
            </a:lvl4pPr>
            <a:lvl5pPr rtl="0">
              <a:defRPr sz="3600">
                <a:solidFill>
                  <a:srgbClr val="A64128"/>
                </a:solidFill>
              </a:defRPr>
            </a:lvl5pPr>
            <a:lvl6pPr rtl="0">
              <a:defRPr sz="3600">
                <a:solidFill>
                  <a:srgbClr val="A64128"/>
                </a:solidFill>
              </a:defRPr>
            </a:lvl6pPr>
            <a:lvl7pPr rtl="0">
              <a:defRPr sz="3600">
                <a:solidFill>
                  <a:srgbClr val="A64128"/>
                </a:solidFill>
              </a:defRPr>
            </a:lvl7pPr>
            <a:lvl8pPr rtl="0">
              <a:defRPr sz="3600">
                <a:solidFill>
                  <a:srgbClr val="A64128"/>
                </a:solidFill>
              </a:defRPr>
            </a:lvl8pPr>
            <a:lvl9pPr rtl="0">
              <a:defRPr sz="3600">
                <a:solidFill>
                  <a:srgbClr val="A64128"/>
                </a:solidFill>
              </a:defRPr>
            </a:lvl9pPr>
          </a:lstStyle>
          <a:p/>
        </p:txBody>
      </p:sp>
      <p:sp>
        <p:nvSpPr>
          <p:cNvPr id="24" name="Shape 24"/>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25" name="Shape 25"/>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26" name="Shape 26"/>
        <p:cNvGrpSpPr/>
        <p:nvPr/>
      </p:nvGrpSpPr>
      <p:grpSpPr>
        <a:xfrm>
          <a:off y="0" x="0"/>
          <a:ext cy="0" cx="0"/>
          <a:chOff y="0" x="0"/>
          <a:chExt cy="0" cx="0"/>
        </a:xfrm>
      </p:grpSpPr>
      <p:sp>
        <p:nvSpPr>
          <p:cNvPr id="27" name="Shape 27"/>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defRPr>
                <a:solidFill>
                  <a:schemeClr val="dk1"/>
                </a:solidFill>
              </a:defRPr>
            </a:lvl1pPr>
            <a:lvl2pPr rtl="0">
              <a:defRPr>
                <a:solidFill>
                  <a:schemeClr val="dk1"/>
                </a:solidFill>
              </a:defRPr>
            </a:lvl2pPr>
            <a:lvl3pPr rtl="0">
              <a:defRPr>
                <a:solidFill>
                  <a:schemeClr val="dk1"/>
                </a:solidFill>
              </a:defRPr>
            </a:lvl3pPr>
            <a:lvl4pPr rtl="0">
              <a:defRPr>
                <a:solidFill>
                  <a:schemeClr val="dk1"/>
                </a:solidFill>
              </a:defRPr>
            </a:lvl4pPr>
            <a:lvl5pPr rtl="0">
              <a:defRPr>
                <a:solidFill>
                  <a:schemeClr val="dk1"/>
                </a:solidFill>
              </a:defRPr>
            </a:lvl5pPr>
            <a:lvl6pPr rtl="0">
              <a:defRPr>
                <a:solidFill>
                  <a:schemeClr val="dk1"/>
                </a:solidFill>
              </a:defRPr>
            </a:lvl6pPr>
            <a:lvl7pPr rtl="0">
              <a:defRPr>
                <a:solidFill>
                  <a:schemeClr val="dk1"/>
                </a:solidFill>
              </a:defRPr>
            </a:lvl7pPr>
            <a:lvl8pPr rtl="0">
              <a:defRPr>
                <a:solidFill>
                  <a:schemeClr val="dk1"/>
                </a:solidFill>
              </a:defRPr>
            </a:lvl8pPr>
            <a:lvl9pPr rtl="0">
              <a:defRPr>
                <a:solidFill>
                  <a:schemeClr val="dk1"/>
                </a:solidFill>
              </a:defRPr>
            </a:lvl9pPr>
          </a:lstStyle>
          <a:p/>
        </p:txBody>
      </p:sp>
      <p:sp>
        <p:nvSpPr>
          <p:cNvPr id="28" name="Shape 28"/>
          <p:cNvSpPr/>
          <p:nvPr/>
        </p:nvSpPr>
        <p:spPr>
          <a:xfrm rot="-5400000">
            <a:off y="3995181" x="6281180"/>
            <a:ext cy="4519896"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29" name="Shape 29"/>
        <p:cNvGrpSpPr/>
        <p:nvPr/>
      </p:nvGrpSpPr>
      <p:grpSpPr>
        <a:xfrm>
          <a:off y="0" x="0"/>
          <a:ext cy="0" cx="0"/>
          <a:chOff y="0" x="0"/>
          <a:chExt cy="0" cx="0"/>
        </a:xfrm>
      </p:grpSpPr>
      <p:sp>
        <p:nvSpPr>
          <p:cNvPr id="30" name="Shape 30"/>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ctr" rtl="0" indent="-285750" marL="285750">
              <a:lnSpc>
                <a:spcPct val="100000"/>
              </a:lnSpc>
              <a:spcBef>
                <a:spcPts val="0"/>
              </a:spcBef>
              <a:spcAft>
                <a:spcPts val="0"/>
              </a:spcAft>
              <a:buClr>
                <a:schemeClr val="dk1"/>
              </a:buClr>
              <a:buSzPct val="166666"/>
              <a:buFont typeface="Arial"/>
              <a:buChar char="•"/>
              <a:defRPr b="1" sz="1800">
                <a:solidFill>
                  <a:schemeClr val="dk1"/>
                </a:solidFill>
              </a:defRPr>
            </a:lvl1pPr>
            <a:lvl2pPr algn="ctr" rtl="0" indent="-285750" marL="285750">
              <a:lnSpc>
                <a:spcPct val="100000"/>
              </a:lnSpc>
              <a:spcBef>
                <a:spcPts val="0"/>
              </a:spcBef>
              <a:spcAft>
                <a:spcPts val="0"/>
              </a:spcAft>
              <a:buClr>
                <a:schemeClr val="dk1"/>
              </a:buClr>
              <a:buSzPct val="100000"/>
              <a:buFont typeface="Courier New"/>
              <a:buChar char="o"/>
              <a:defRPr b="1" sz="1800">
                <a:solidFill>
                  <a:schemeClr val="dk1"/>
                </a:solidFill>
              </a:defRPr>
            </a:lvl2pPr>
            <a:lvl3pPr algn="ctr" rtl="0" indent="-285750" marL="285750">
              <a:lnSpc>
                <a:spcPct val="100000"/>
              </a:lnSpc>
              <a:spcBef>
                <a:spcPts val="0"/>
              </a:spcBef>
              <a:spcAft>
                <a:spcPts val="0"/>
              </a:spcAft>
              <a:buClr>
                <a:schemeClr val="dk1"/>
              </a:buClr>
              <a:buSzPct val="100000"/>
              <a:buFont typeface="Wingdings"/>
              <a:buChar char="§"/>
              <a:defRPr b="1" sz="1800">
                <a:solidFill>
                  <a:schemeClr val="dk1"/>
                </a:solidFill>
              </a:defRPr>
            </a:lvl3pPr>
            <a:lvl4pPr algn="ctr" rtl="0" indent="-285750" marL="285750">
              <a:lnSpc>
                <a:spcPct val="100000"/>
              </a:lnSpc>
              <a:spcBef>
                <a:spcPts val="0"/>
              </a:spcBef>
              <a:spcAft>
                <a:spcPts val="0"/>
              </a:spcAft>
              <a:buClr>
                <a:schemeClr val="dk1"/>
              </a:buClr>
              <a:buSzPct val="166666"/>
              <a:buFont typeface="Arial"/>
              <a:buChar char="•"/>
              <a:defRPr b="1" sz="1800">
                <a:solidFill>
                  <a:schemeClr val="dk1"/>
                </a:solidFill>
              </a:defRPr>
            </a:lvl4pPr>
            <a:lvl5pPr algn="ctr" rtl="0" indent="-285750" marL="285750">
              <a:lnSpc>
                <a:spcPct val="100000"/>
              </a:lnSpc>
              <a:spcBef>
                <a:spcPts val="0"/>
              </a:spcBef>
              <a:spcAft>
                <a:spcPts val="0"/>
              </a:spcAft>
              <a:buClr>
                <a:schemeClr val="dk1"/>
              </a:buClr>
              <a:buSzPct val="100000"/>
              <a:buFont typeface="Courier New"/>
              <a:buChar char="o"/>
              <a:defRPr b="1" sz="1800">
                <a:solidFill>
                  <a:schemeClr val="dk1"/>
                </a:solidFill>
              </a:defRPr>
            </a:lvl5pPr>
            <a:lvl6pPr algn="ctr" rtl="0" indent="-285750" marL="285750">
              <a:lnSpc>
                <a:spcPct val="100000"/>
              </a:lnSpc>
              <a:spcBef>
                <a:spcPts val="0"/>
              </a:spcBef>
              <a:spcAft>
                <a:spcPts val="0"/>
              </a:spcAft>
              <a:buClr>
                <a:schemeClr val="dk1"/>
              </a:buClr>
              <a:buSzPct val="100000"/>
              <a:buFont typeface="Wingdings"/>
              <a:buChar char="§"/>
              <a:defRPr b="1" sz="1800">
                <a:solidFill>
                  <a:schemeClr val="dk1"/>
                </a:solidFill>
              </a:defRPr>
            </a:lvl6pPr>
            <a:lvl7pPr algn="ctr" rtl="0" indent="-285750" marL="285750">
              <a:lnSpc>
                <a:spcPct val="100000"/>
              </a:lnSpc>
              <a:spcBef>
                <a:spcPts val="0"/>
              </a:spcBef>
              <a:spcAft>
                <a:spcPts val="0"/>
              </a:spcAft>
              <a:buClr>
                <a:schemeClr val="dk1"/>
              </a:buClr>
              <a:buSzPct val="166666"/>
              <a:buFont typeface="Arial"/>
              <a:buChar char="•"/>
              <a:defRPr b="1" sz="1800">
                <a:solidFill>
                  <a:schemeClr val="dk1"/>
                </a:solidFill>
              </a:defRPr>
            </a:lvl7pPr>
            <a:lvl8pPr algn="ctr" rtl="0" indent="-285750" marL="285750">
              <a:lnSpc>
                <a:spcPct val="100000"/>
              </a:lnSpc>
              <a:spcBef>
                <a:spcPts val="0"/>
              </a:spcBef>
              <a:spcAft>
                <a:spcPts val="0"/>
              </a:spcAft>
              <a:buClr>
                <a:schemeClr val="dk1"/>
              </a:buClr>
              <a:buSzPct val="100000"/>
              <a:buFont typeface="Courier New"/>
              <a:buChar char="o"/>
              <a:defRPr b="1" sz="1800">
                <a:solidFill>
                  <a:schemeClr val="dk1"/>
                </a:solidFill>
              </a:defRPr>
            </a:lvl8pPr>
            <a:lvl9pPr algn="ctr" rtl="0" indent="-285750" marL="285750">
              <a:lnSpc>
                <a:spcPct val="100000"/>
              </a:lnSpc>
              <a:spcBef>
                <a:spcPts val="0"/>
              </a:spcBef>
              <a:spcAft>
                <a:spcPts val="0"/>
              </a:spcAft>
              <a:buClr>
                <a:schemeClr val="dk1"/>
              </a:buClr>
              <a:buSzPct val="100000"/>
              <a:buFont typeface="Wingdings"/>
              <a:buChar char="§"/>
              <a:defRPr b="1" sz="1800">
                <a:solidFill>
                  <a:schemeClr val="dk1"/>
                </a:solidFill>
              </a:defRPr>
            </a:lvl9pPr>
          </a:lstStyle>
          <a:p/>
        </p:txBody>
      </p:sp>
      <p:sp>
        <p:nvSpPr>
          <p:cNvPr id="31" name="Shape 31"/>
          <p:cNvSpPr/>
          <p:nvPr/>
        </p:nvSpPr>
        <p:spPr>
          <a:xfrm rot="10800000">
            <a:off y="0" x="7938258"/>
            <a:ext cy="4519896"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
        <p:nvSpPr>
          <p:cNvPr id="32" name="Shape 32"/>
          <p:cNvSpPr/>
          <p:nvPr/>
        </p:nvSpPr>
        <p:spPr>
          <a:xfrm rot="5400000">
            <a:off y="-1657077" x="1657077"/>
            <a:ext cy="4519896"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33" name="Shape 33"/>
        <p:cNvGrpSpPr/>
        <p:nvPr/>
      </p:nvGrpSpPr>
      <p:grpSpPr>
        <a:xfrm>
          <a:off y="0" x="0"/>
          <a:ext cy="0" cx="0"/>
          <a:chOff y="0" x="0"/>
          <a:chExt cy="0" cx="0"/>
        </a:xfrm>
      </p:grpSpPr>
      <p:sp>
        <p:nvSpPr>
          <p:cNvPr id="34" name="Shape 34"/>
          <p:cNvSpPr/>
          <p:nvPr/>
        </p:nvSpPr>
        <p:spPr>
          <a:xfrm rot="-5400000">
            <a:off y="3995181" x="6281180"/>
            <a:ext cy="4519896"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p:nvPr/>
        </p:nvSpPr>
        <p:spPr>
          <a:xfrm>
            <a:off y="2338102" x="0"/>
            <a:ext cy="4519896"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
        <p:nvSpPr>
          <p:cNvPr id="6" name="Shape 6"/>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Trebuchet MS"/>
              <a:buNone/>
              <a:defRPr strike="noStrike" u="none" b="1" cap="none" baseline="0" sz="3600" i="0">
                <a:solidFill>
                  <a:schemeClr val="dk1"/>
                </a:solidFill>
                <a:latin typeface="Trebuchet MS"/>
                <a:ea typeface="Trebuchet MS"/>
                <a:cs typeface="Trebuchet MS"/>
                <a:sym typeface="Trebuchet MS"/>
              </a:defRPr>
            </a:lvl1pPr>
            <a:lvl2pPr algn="l" rtl="0" indent="228600" marL="0">
              <a:spcBef>
                <a:spcPts val="0"/>
              </a:spcBef>
              <a:buClr>
                <a:schemeClr val="dk1"/>
              </a:buClr>
              <a:buSzPct val="100000"/>
              <a:buFont typeface="Trebuchet MS"/>
              <a:buNone/>
              <a:defRPr strike="noStrike" u="none" b="1" cap="none" baseline="0" sz="3600" i="0">
                <a:solidFill>
                  <a:schemeClr val="dk1"/>
                </a:solidFill>
                <a:latin typeface="Trebuchet MS"/>
                <a:ea typeface="Trebuchet MS"/>
                <a:cs typeface="Trebuchet MS"/>
                <a:sym typeface="Trebuchet MS"/>
              </a:defRPr>
            </a:lvl2pPr>
            <a:lvl3pPr algn="l" rtl="0" indent="228600" marL="0">
              <a:spcBef>
                <a:spcPts val="0"/>
              </a:spcBef>
              <a:buClr>
                <a:schemeClr val="dk1"/>
              </a:buClr>
              <a:buSzPct val="100000"/>
              <a:buFont typeface="Trebuchet MS"/>
              <a:buNone/>
              <a:defRPr strike="noStrike" u="none" b="1" cap="none" baseline="0" sz="3600" i="0">
                <a:solidFill>
                  <a:schemeClr val="dk1"/>
                </a:solidFill>
                <a:latin typeface="Trebuchet MS"/>
                <a:ea typeface="Trebuchet MS"/>
                <a:cs typeface="Trebuchet MS"/>
                <a:sym typeface="Trebuchet MS"/>
              </a:defRPr>
            </a:lvl3pPr>
            <a:lvl4pPr algn="l" rtl="0" indent="228600" marL="0">
              <a:spcBef>
                <a:spcPts val="0"/>
              </a:spcBef>
              <a:buClr>
                <a:schemeClr val="dk1"/>
              </a:buClr>
              <a:buSzPct val="100000"/>
              <a:buFont typeface="Trebuchet MS"/>
              <a:buNone/>
              <a:defRPr strike="noStrike" u="none" b="1" cap="none" baseline="0" sz="3600" i="0">
                <a:solidFill>
                  <a:schemeClr val="dk1"/>
                </a:solidFill>
                <a:latin typeface="Trebuchet MS"/>
                <a:ea typeface="Trebuchet MS"/>
                <a:cs typeface="Trebuchet MS"/>
                <a:sym typeface="Trebuchet MS"/>
              </a:defRPr>
            </a:lvl4pPr>
            <a:lvl5pPr algn="l" rtl="0" indent="228600" marL="0">
              <a:spcBef>
                <a:spcPts val="0"/>
              </a:spcBef>
              <a:buClr>
                <a:schemeClr val="dk1"/>
              </a:buClr>
              <a:buSzPct val="100000"/>
              <a:buFont typeface="Trebuchet MS"/>
              <a:buNone/>
              <a:defRPr strike="noStrike" u="none" b="1" cap="none" baseline="0" sz="3600" i="0">
                <a:solidFill>
                  <a:schemeClr val="dk1"/>
                </a:solidFill>
                <a:latin typeface="Trebuchet MS"/>
                <a:ea typeface="Trebuchet MS"/>
                <a:cs typeface="Trebuchet MS"/>
                <a:sym typeface="Trebuchet MS"/>
              </a:defRPr>
            </a:lvl5pPr>
            <a:lvl6pPr algn="l" rtl="0" indent="228600" marL="0">
              <a:spcBef>
                <a:spcPts val="0"/>
              </a:spcBef>
              <a:buClr>
                <a:schemeClr val="dk1"/>
              </a:buClr>
              <a:buSzPct val="100000"/>
              <a:buFont typeface="Trebuchet MS"/>
              <a:buNone/>
              <a:defRPr strike="noStrike" u="none" b="1" cap="none" baseline="0" sz="3600" i="0">
                <a:solidFill>
                  <a:schemeClr val="dk1"/>
                </a:solidFill>
                <a:latin typeface="Trebuchet MS"/>
                <a:ea typeface="Trebuchet MS"/>
                <a:cs typeface="Trebuchet MS"/>
                <a:sym typeface="Trebuchet MS"/>
              </a:defRPr>
            </a:lvl6pPr>
            <a:lvl7pPr algn="l" rtl="0" indent="228600" marL="0">
              <a:spcBef>
                <a:spcPts val="0"/>
              </a:spcBef>
              <a:buClr>
                <a:schemeClr val="dk1"/>
              </a:buClr>
              <a:buSzPct val="100000"/>
              <a:buFont typeface="Trebuchet MS"/>
              <a:buNone/>
              <a:defRPr strike="noStrike" u="none" b="1" cap="none" baseline="0" sz="3600" i="0">
                <a:solidFill>
                  <a:schemeClr val="dk1"/>
                </a:solidFill>
                <a:latin typeface="Trebuchet MS"/>
                <a:ea typeface="Trebuchet MS"/>
                <a:cs typeface="Trebuchet MS"/>
                <a:sym typeface="Trebuchet MS"/>
              </a:defRPr>
            </a:lvl7pPr>
            <a:lvl8pPr algn="l" rtl="0" indent="228600" marL="0">
              <a:spcBef>
                <a:spcPts val="0"/>
              </a:spcBef>
              <a:buClr>
                <a:schemeClr val="dk1"/>
              </a:buClr>
              <a:buSzPct val="100000"/>
              <a:buFont typeface="Trebuchet MS"/>
              <a:buNone/>
              <a:defRPr strike="noStrike" u="none" b="1" cap="none" baseline="0" sz="3600" i="0">
                <a:solidFill>
                  <a:schemeClr val="dk1"/>
                </a:solidFill>
                <a:latin typeface="Trebuchet MS"/>
                <a:ea typeface="Trebuchet MS"/>
                <a:cs typeface="Trebuchet MS"/>
                <a:sym typeface="Trebuchet MS"/>
              </a:defRPr>
            </a:lvl8pPr>
            <a:lvl9pPr algn="l" rtl="0" indent="228600" marL="0">
              <a:spcBef>
                <a:spcPts val="0"/>
              </a:spcBef>
              <a:buClr>
                <a:schemeClr val="dk1"/>
              </a:buClr>
              <a:buSzPct val="100000"/>
              <a:buFont typeface="Trebuchet MS"/>
              <a:buNone/>
              <a:defRPr strike="noStrike" u="none" b="1" cap="none" baseline="0" sz="3600" i="0">
                <a:solidFill>
                  <a:schemeClr val="dk1"/>
                </a:solidFill>
                <a:latin typeface="Trebuchet MS"/>
                <a:ea typeface="Trebuchet MS"/>
                <a:cs typeface="Trebuchet MS"/>
                <a:sym typeface="Trebuchet MS"/>
              </a:defRPr>
            </a:lvl9pPr>
          </a:lstStyle>
          <a:p/>
        </p:txBody>
      </p:sp>
      <p:sp>
        <p:nvSpPr>
          <p:cNvPr id="7" name="Shape 7"/>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dk2"/>
              </a:buClr>
              <a:buSzPct val="166666"/>
              <a:buFont typeface="Arial"/>
              <a:buChar char="•"/>
              <a:defRPr strike="noStrike" u="none" b="0" cap="none" baseline="0" sz="3000" i="0">
                <a:solidFill>
                  <a:schemeClr val="dk2"/>
                </a:solidFill>
                <a:latin typeface="Trebuchet MS"/>
                <a:ea typeface="Trebuchet MS"/>
                <a:cs typeface="Trebuchet MS"/>
                <a:sym typeface="Trebuchet MS"/>
              </a:defRPr>
            </a:lvl1pPr>
            <a:lvl2pPr algn="l" rtl="0" indent="-285750" marL="742950">
              <a:spcBef>
                <a:spcPts val="480"/>
              </a:spcBef>
              <a:buClr>
                <a:schemeClr val="dk2"/>
              </a:buClr>
              <a:buSzPct val="100000"/>
              <a:buFont typeface="Courier New"/>
              <a:buChar char="o"/>
              <a:defRPr strike="noStrike" u="none" b="0" cap="none" baseline="0" sz="2400" i="0">
                <a:solidFill>
                  <a:schemeClr val="dk2"/>
                </a:solidFill>
                <a:latin typeface="Trebuchet MS"/>
                <a:ea typeface="Trebuchet MS"/>
                <a:cs typeface="Trebuchet MS"/>
                <a:sym typeface="Trebuchet MS"/>
              </a:defRPr>
            </a:lvl2pPr>
            <a:lvl3pPr algn="l" rtl="0" indent="-228600" marL="1143000">
              <a:spcBef>
                <a:spcPts val="480"/>
              </a:spcBef>
              <a:buClr>
                <a:schemeClr val="dk2"/>
              </a:buClr>
              <a:buSzPct val="100000"/>
              <a:buFont typeface="Wingdings"/>
              <a:buChar char="§"/>
              <a:defRPr strike="noStrike" u="none" b="0" cap="none" baseline="0" sz="2400" i="0">
                <a:solidFill>
                  <a:schemeClr val="dk2"/>
                </a:solidFill>
                <a:latin typeface="Trebuchet MS"/>
                <a:ea typeface="Trebuchet MS"/>
                <a:cs typeface="Trebuchet MS"/>
                <a:sym typeface="Trebuchet MS"/>
              </a:defRPr>
            </a:lvl3pPr>
            <a:lvl4pPr algn="l" rtl="0" indent="-228600" marL="1600200">
              <a:spcBef>
                <a:spcPts val="360"/>
              </a:spcBef>
              <a:buClr>
                <a:schemeClr val="dk2"/>
              </a:buClr>
              <a:buSzPct val="166666"/>
              <a:buFont typeface="Arial"/>
              <a:buChar char="•"/>
              <a:defRPr strike="noStrike" u="none" b="0" cap="none" baseline="0" sz="1800" i="0">
                <a:solidFill>
                  <a:schemeClr val="dk2"/>
                </a:solidFill>
                <a:latin typeface="Trebuchet MS"/>
                <a:ea typeface="Trebuchet MS"/>
                <a:cs typeface="Trebuchet MS"/>
                <a:sym typeface="Trebuchet MS"/>
              </a:defRPr>
            </a:lvl4pPr>
            <a:lvl5pPr algn="l" rtl="0" indent="-228600" marL="2057400">
              <a:spcBef>
                <a:spcPts val="360"/>
              </a:spcBef>
              <a:buClr>
                <a:schemeClr val="dk2"/>
              </a:buClr>
              <a:buSzPct val="100000"/>
              <a:buFont typeface="Courier New"/>
              <a:buChar char="o"/>
              <a:defRPr strike="noStrike" u="none" b="0" cap="none" baseline="0" sz="1800" i="0">
                <a:solidFill>
                  <a:schemeClr val="dk2"/>
                </a:solidFill>
                <a:latin typeface="Trebuchet MS"/>
                <a:ea typeface="Trebuchet MS"/>
                <a:cs typeface="Trebuchet MS"/>
                <a:sym typeface="Trebuchet MS"/>
              </a:defRPr>
            </a:lvl5pPr>
            <a:lvl6pPr algn="l" rtl="0" indent="-228600" marL="2514600">
              <a:spcBef>
                <a:spcPts val="360"/>
              </a:spcBef>
              <a:buClr>
                <a:schemeClr val="dk2"/>
              </a:buClr>
              <a:buSzPct val="100000"/>
              <a:buFont typeface="Wingdings"/>
              <a:buChar char="§"/>
              <a:defRPr strike="noStrike" u="none" b="0" cap="none" baseline="0" sz="1800" i="0">
                <a:solidFill>
                  <a:schemeClr val="dk2"/>
                </a:solidFill>
                <a:latin typeface="Trebuchet MS"/>
                <a:ea typeface="Trebuchet MS"/>
                <a:cs typeface="Trebuchet MS"/>
                <a:sym typeface="Trebuchet MS"/>
              </a:defRPr>
            </a:lvl6pPr>
            <a:lvl7pPr algn="l" rtl="0" indent="-228600" marL="2971800">
              <a:spcBef>
                <a:spcPts val="360"/>
              </a:spcBef>
              <a:buClr>
                <a:schemeClr val="dk2"/>
              </a:buClr>
              <a:buSzPct val="166666"/>
              <a:buFont typeface="Arial"/>
              <a:buChar char="•"/>
              <a:defRPr strike="noStrike" u="none" b="0" cap="none" baseline="0" sz="1800" i="0">
                <a:solidFill>
                  <a:schemeClr val="dk2"/>
                </a:solidFill>
                <a:latin typeface="Trebuchet MS"/>
                <a:ea typeface="Trebuchet MS"/>
                <a:cs typeface="Trebuchet MS"/>
                <a:sym typeface="Trebuchet MS"/>
              </a:defRPr>
            </a:lvl7pPr>
            <a:lvl8pPr algn="l" rtl="0" indent="-228600" marL="3429000">
              <a:spcBef>
                <a:spcPts val="360"/>
              </a:spcBef>
              <a:buClr>
                <a:schemeClr val="dk2"/>
              </a:buClr>
              <a:buSzPct val="100000"/>
              <a:buFont typeface="Courier New"/>
              <a:buChar char="o"/>
              <a:defRPr strike="noStrike" u="none" b="0" cap="none" baseline="0" sz="1800" i="0">
                <a:solidFill>
                  <a:schemeClr val="dk2"/>
                </a:solidFill>
                <a:latin typeface="Trebuchet MS"/>
                <a:ea typeface="Trebuchet MS"/>
                <a:cs typeface="Trebuchet MS"/>
                <a:sym typeface="Trebuchet MS"/>
              </a:defRPr>
            </a:lvl8pPr>
            <a:lvl9pPr algn="l" rtl="0" indent="-228600" marL="3886200">
              <a:spcBef>
                <a:spcPts val="360"/>
              </a:spcBef>
              <a:buClr>
                <a:schemeClr val="dk2"/>
              </a:buClr>
              <a:buSzPct val="100000"/>
              <a:buFont typeface="Wingdings"/>
              <a:buChar char="§"/>
              <a:defRPr strike="noStrike" u="none" b="0" cap="none" baseline="0" sz="1800" i="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4"/><Relationship Target="../media/image04.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4"/><Relationship Target="../media/image02.gif"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11.jpg" Type="http://schemas.openxmlformats.org/officeDocument/2006/relationships/image" Id="rId4"/><Relationship Target="../media/image12.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6.gif" Type="http://schemas.openxmlformats.org/officeDocument/2006/relationships/image" Id="rId4"/><Relationship Target="../media/image15.jpg" Type="http://schemas.openxmlformats.org/officeDocument/2006/relationships/image" Id="rId3"/><Relationship Target="../media/image08.gif" Type="http://schemas.openxmlformats.org/officeDocument/2006/relationships/image" Id="rId6"/><Relationship Target="../media/image07.jpg" Type="http://schemas.openxmlformats.org/officeDocument/2006/relationships/image" Id="rId5"/></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9.gif" Type="http://schemas.openxmlformats.org/officeDocument/2006/relationships/image" Id="rId4"/><Relationship Target="../media/image04.jpg" Type="http://schemas.openxmlformats.org/officeDocument/2006/relationships/image" Id="rId3"/><Relationship Target="../media/image05.gif" Type="http://schemas.openxmlformats.org/officeDocument/2006/relationships/image" Id="rId6"/><Relationship Target="../media/image10.gif" Type="http://schemas.openxmlformats.org/officeDocument/2006/relationships/image" Id="rId5"/></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13.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16.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14.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y="0" x="0"/>
          <a:ext cy="0" cx="0"/>
          <a:chOff y="0" x="0"/>
          <a:chExt cy="0" cx="0"/>
        </a:xfrm>
      </p:grpSpPr>
      <p:sp>
        <p:nvSpPr>
          <p:cNvPr id="36" name="Shape 36"/>
          <p:cNvSpPr txBox="1"/>
          <p:nvPr>
            <p:ph type="ctrTitle"/>
          </p:nvPr>
        </p:nvSpPr>
        <p:spPr>
          <a:xfrm>
            <a:off y="995264" x="120050"/>
            <a:ext cy="1544700" cx="5258700"/>
          </a:xfrm>
          <a:prstGeom prst="rect">
            <a:avLst/>
          </a:prstGeom>
        </p:spPr>
        <p:txBody>
          <a:bodyPr bIns="91425" rIns="91425" lIns="91425" tIns="91425" anchor="b" anchorCtr="0">
            <a:noAutofit/>
          </a:bodyPr>
          <a:lstStyle/>
          <a:p>
            <a:pPr rtl="0" lvl="0">
              <a:buNone/>
            </a:pPr>
            <a:r>
              <a:rPr lang="en"/>
              <a:t>The Life Of Walter Bottle</a:t>
            </a:r>
          </a:p>
        </p:txBody>
      </p:sp>
      <p:sp>
        <p:nvSpPr>
          <p:cNvPr id="37" name="Shape 37"/>
          <p:cNvSpPr txBox="1"/>
          <p:nvPr>
            <p:ph idx="1" type="subTitle"/>
          </p:nvPr>
        </p:nvSpPr>
        <p:spPr>
          <a:xfrm>
            <a:off y="2713730" x="423600"/>
            <a:ext cy="1030200" cx="5258700"/>
          </a:xfrm>
          <a:prstGeom prst="rect">
            <a:avLst/>
          </a:prstGeom>
        </p:spPr>
        <p:txBody>
          <a:bodyPr bIns="91425" rIns="91425" lIns="91425" tIns="91425" anchor="t" anchorCtr="0">
            <a:noAutofit/>
          </a:bodyPr>
          <a:lstStyle/>
          <a:p>
            <a:pPr>
              <a:buNone/>
            </a:pPr>
            <a:r>
              <a:rPr lang="en"/>
              <a:t>By: Reymond Pamelar</a:t>
            </a:r>
          </a:p>
        </p:txBody>
      </p:sp>
      <p:sp>
        <p:nvSpPr>
          <p:cNvPr id="38" name="Shape 38"/>
          <p:cNvSpPr/>
          <p:nvPr/>
        </p:nvSpPr>
        <p:spPr>
          <a:xfrm>
            <a:off y="1080787" x="6461453"/>
            <a:ext cy="1428225" cx="521825"/>
          </a:xfrm>
          <a:prstGeom prst="rect">
            <a:avLst/>
          </a:prstGeom>
          <a:blipFill>
            <a:blip r:embed="rId3"/>
            <a:stretch>
              <a:fillRect/>
            </a:stretch>
          </a:blipFill>
          <a:ln>
            <a:noFill/>
          </a:ln>
        </p:spPr>
      </p:sp>
      <p:sp>
        <p:nvSpPr>
          <p:cNvPr id="39" name="Shape 39"/>
          <p:cNvSpPr/>
          <p:nvPr/>
        </p:nvSpPr>
        <p:spPr>
          <a:xfrm rot="5400000">
            <a:off y="2752624" x="8068328"/>
            <a:ext cy="1428225" cx="521825"/>
          </a:xfrm>
          <a:prstGeom prst="rect">
            <a:avLst/>
          </a:prstGeom>
          <a:blipFill>
            <a:blip r:embed="rId3"/>
            <a:stretch>
              <a:fillRect/>
            </a:stretch>
          </a:blipFill>
          <a:ln>
            <a:noFill/>
          </a:ln>
        </p:spPr>
      </p:sp>
      <p:sp>
        <p:nvSpPr>
          <p:cNvPr id="40" name="Shape 40"/>
          <p:cNvSpPr/>
          <p:nvPr/>
        </p:nvSpPr>
        <p:spPr>
          <a:xfrm rot="-5400000">
            <a:off y="2714875" x="4903903"/>
            <a:ext cy="1428225" cx="521825"/>
          </a:xfrm>
          <a:prstGeom prst="rect">
            <a:avLst/>
          </a:prstGeom>
          <a:blipFill>
            <a:blip r:embed="rId3"/>
            <a:stretch>
              <a:fillRect/>
            </a:stretch>
          </a:blipFill>
          <a:ln>
            <a:noFill/>
          </a:ln>
        </p:spPr>
      </p:sp>
      <p:sp>
        <p:nvSpPr>
          <p:cNvPr id="41" name="Shape 41"/>
          <p:cNvSpPr/>
          <p:nvPr/>
        </p:nvSpPr>
        <p:spPr>
          <a:xfrm rot="10800000">
            <a:off y="4380200" x="6461453"/>
            <a:ext cy="1428225" cx="521825"/>
          </a:xfrm>
          <a:prstGeom prst="rect">
            <a:avLst/>
          </a:prstGeom>
          <a:blipFill>
            <a:blip r:embed="rId3"/>
            <a:stretch>
              <a:fillRect/>
            </a:stretch>
          </a:blipFill>
          <a:ln>
            <a:noFill/>
          </a:ln>
        </p:spPr>
      </p:sp>
      <p:sp>
        <p:nvSpPr>
          <p:cNvPr id="42" name="Shape 42"/>
          <p:cNvSpPr/>
          <p:nvPr/>
        </p:nvSpPr>
        <p:spPr>
          <a:xfrm rot="2712011">
            <a:off y="1537852" x="7599579"/>
            <a:ext cy="1428224" cx="521827"/>
          </a:xfrm>
          <a:prstGeom prst="rect">
            <a:avLst/>
          </a:prstGeom>
          <a:blipFill>
            <a:blip r:embed="rId3"/>
            <a:stretch>
              <a:fillRect/>
            </a:stretch>
          </a:blipFill>
          <a:ln>
            <a:noFill/>
          </a:ln>
        </p:spPr>
      </p:sp>
      <p:sp>
        <p:nvSpPr>
          <p:cNvPr id="43" name="Shape 43"/>
          <p:cNvSpPr/>
          <p:nvPr/>
        </p:nvSpPr>
        <p:spPr>
          <a:xfrm rot="-2723987">
            <a:off y="1539000" x="5234755"/>
            <a:ext cy="1428226" cx="521825"/>
          </a:xfrm>
          <a:prstGeom prst="rect">
            <a:avLst/>
          </a:prstGeom>
          <a:blipFill>
            <a:blip r:embed="rId3"/>
            <a:stretch>
              <a:fillRect/>
            </a:stretch>
          </a:blipFill>
          <a:ln>
            <a:noFill/>
          </a:ln>
        </p:spPr>
      </p:sp>
      <p:sp>
        <p:nvSpPr>
          <p:cNvPr id="44" name="Shape 44"/>
          <p:cNvSpPr/>
          <p:nvPr/>
        </p:nvSpPr>
        <p:spPr>
          <a:xfrm rot="-8087988">
            <a:off y="3891877" x="5234753"/>
            <a:ext cy="1428224" cx="521827"/>
          </a:xfrm>
          <a:prstGeom prst="rect">
            <a:avLst/>
          </a:prstGeom>
          <a:blipFill>
            <a:blip r:embed="rId3"/>
            <a:stretch>
              <a:fillRect/>
            </a:stretch>
          </a:blipFill>
          <a:ln>
            <a:noFill/>
          </a:ln>
        </p:spPr>
      </p:sp>
      <p:sp>
        <p:nvSpPr>
          <p:cNvPr id="45" name="Shape 45"/>
          <p:cNvSpPr/>
          <p:nvPr/>
        </p:nvSpPr>
        <p:spPr>
          <a:xfrm rot="8112011">
            <a:off y="3969627" x="7763165"/>
            <a:ext cy="1428224" cx="521827"/>
          </a:xfrm>
          <a:prstGeom prst="rect">
            <a:avLst/>
          </a:prstGeom>
          <a:blipFill>
            <a:blip r:embed="rId3"/>
            <a:stretch>
              <a:fillRect/>
            </a:stretch>
          </a:blipFill>
          <a:ln>
            <a:noFill/>
          </a:ln>
        </p:spPr>
      </p:sp>
      <p:sp>
        <p:nvSpPr>
          <p:cNvPr id="46" name="Shape 46"/>
          <p:cNvSpPr/>
          <p:nvPr/>
        </p:nvSpPr>
        <p:spPr>
          <a:xfrm>
            <a:off y="2509023" x="5740198"/>
            <a:ext cy="1915449" cx="1964324"/>
          </a:xfrm>
          <a:prstGeom prst="rect">
            <a:avLst/>
          </a:prstGeom>
          <a:blipFill>
            <a:blip r:embed="rId4"/>
            <a:stretch>
              <a:fillRect/>
            </a:stretch>
          </a:blipFill>
          <a:ln>
            <a:noFill/>
          </a:ln>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idx="1" type="body"/>
          </p:nvPr>
        </p:nvSpPr>
        <p:spPr>
          <a:xfrm>
            <a:off y="1723587" x="457200"/>
            <a:ext cy="4967700" cx="8229600"/>
          </a:xfrm>
          <a:prstGeom prst="rect">
            <a:avLst/>
          </a:prstGeom>
        </p:spPr>
        <p:txBody>
          <a:bodyPr bIns="91425" rIns="91425" lIns="91425" tIns="91425" anchor="t" anchorCtr="0">
            <a:noAutofit/>
          </a:bodyPr>
          <a:lstStyle/>
          <a:p>
            <a:pPr rtl="0" lvl="0">
              <a:buNone/>
            </a:pPr>
            <a:r>
              <a:rPr lang="en"/>
              <a:t>Once upon a time a soon to be mom, extracted a dad filling up 17 million barrels of oil.</a:t>
            </a:r>
          </a:p>
          <a:p>
            <a:r>
              <a:t/>
            </a:r>
          </a:p>
          <a:p>
            <a:r>
              <a:t/>
            </a:r>
          </a:p>
          <a:p>
            <a:r>
              <a:t/>
            </a:r>
          </a:p>
          <a:p>
            <a:r>
              <a:t/>
            </a:r>
          </a:p>
          <a:p>
            <a:pPr rtl="0" lvl="0">
              <a:buNone/>
            </a:pPr>
            <a:r>
              <a:rPr lang="en"/>
              <a:t>              </a:t>
            </a:r>
            <a:r>
              <a:rPr u="sng" b="1" sz="4800" lang="en">
                <a:solidFill>
                  <a:schemeClr val="accent5"/>
                </a:solidFill>
              </a:rPr>
              <a:t>17 Million Of These</a:t>
            </a:r>
          </a:p>
        </p:txBody>
      </p:sp>
      <p:sp>
        <p:nvSpPr>
          <p:cNvPr id="52" name="Shape 52"/>
          <p:cNvSpPr txBox="1"/>
          <p:nvPr>
            <p:ph type="title"/>
          </p:nvPr>
        </p:nvSpPr>
        <p:spPr>
          <a:xfrm>
            <a:off y="253412" x="367875"/>
            <a:ext cy="1143000" cx="8229600"/>
          </a:xfrm>
          <a:prstGeom prst="rect">
            <a:avLst/>
          </a:prstGeom>
        </p:spPr>
        <p:txBody>
          <a:bodyPr bIns="91425" rIns="91425" lIns="91425" tIns="91425" anchor="b" anchorCtr="0">
            <a:noAutofit/>
          </a:bodyPr>
          <a:lstStyle/>
          <a:p>
            <a:pPr rtl="0" lvl="0">
              <a:buNone/>
            </a:pPr>
            <a:r>
              <a:rPr lang="en"/>
              <a:t>The Fetus Months</a:t>
            </a:r>
          </a:p>
        </p:txBody>
      </p:sp>
      <p:sp>
        <p:nvSpPr>
          <p:cNvPr id="53" name="Shape 53"/>
          <p:cNvSpPr/>
          <p:nvPr/>
        </p:nvSpPr>
        <p:spPr>
          <a:xfrm>
            <a:off y="3410532" x="210595"/>
            <a:ext cy="1593825" cx="1061000"/>
          </a:xfrm>
          <a:prstGeom prst="rect">
            <a:avLst/>
          </a:prstGeom>
          <a:blipFill>
            <a:blip r:embed="rId3"/>
            <a:stretch>
              <a:fillRect/>
            </a:stretch>
          </a:blipFill>
          <a:ln>
            <a:noFill/>
          </a:ln>
        </p:spPr>
      </p:sp>
      <p:sp>
        <p:nvSpPr>
          <p:cNvPr id="54" name="Shape 54"/>
          <p:cNvSpPr/>
          <p:nvPr/>
        </p:nvSpPr>
        <p:spPr>
          <a:xfrm>
            <a:off y="3770069" x="1445207"/>
            <a:ext cy="1593825" cx="1061000"/>
          </a:xfrm>
          <a:prstGeom prst="rect">
            <a:avLst/>
          </a:prstGeom>
          <a:blipFill>
            <a:blip r:embed="rId3"/>
            <a:stretch>
              <a:fillRect/>
            </a:stretch>
          </a:blipFill>
          <a:ln>
            <a:noFill/>
          </a:ln>
        </p:spPr>
      </p:sp>
      <p:sp>
        <p:nvSpPr>
          <p:cNvPr id="55" name="Shape 55"/>
          <p:cNvSpPr/>
          <p:nvPr/>
        </p:nvSpPr>
        <p:spPr>
          <a:xfrm>
            <a:off y="3410532" x="2679795"/>
            <a:ext cy="1593825" cx="1061000"/>
          </a:xfrm>
          <a:prstGeom prst="rect">
            <a:avLst/>
          </a:prstGeom>
          <a:blipFill>
            <a:blip r:embed="rId3"/>
            <a:stretch>
              <a:fillRect/>
            </a:stretch>
          </a:blipFill>
          <a:ln>
            <a:noFill/>
          </a:ln>
        </p:spPr>
      </p:sp>
      <p:sp>
        <p:nvSpPr>
          <p:cNvPr id="56" name="Shape 56"/>
          <p:cNvSpPr/>
          <p:nvPr/>
        </p:nvSpPr>
        <p:spPr>
          <a:xfrm>
            <a:off y="3770069" x="3914382"/>
            <a:ext cy="1593825" cx="1061000"/>
          </a:xfrm>
          <a:prstGeom prst="rect">
            <a:avLst/>
          </a:prstGeom>
          <a:blipFill>
            <a:blip r:embed="rId3"/>
            <a:stretch>
              <a:fillRect/>
            </a:stretch>
          </a:blipFill>
          <a:ln>
            <a:noFill/>
          </a:ln>
        </p:spPr>
      </p:sp>
      <p:sp>
        <p:nvSpPr>
          <p:cNvPr id="57" name="Shape 57"/>
          <p:cNvSpPr/>
          <p:nvPr/>
        </p:nvSpPr>
        <p:spPr>
          <a:xfrm>
            <a:off y="3410532" x="5148969"/>
            <a:ext cy="1593825" cx="1061000"/>
          </a:xfrm>
          <a:prstGeom prst="rect">
            <a:avLst/>
          </a:prstGeom>
          <a:blipFill>
            <a:blip r:embed="rId3"/>
            <a:stretch>
              <a:fillRect/>
            </a:stretch>
          </a:blipFill>
          <a:ln>
            <a:noFill/>
          </a:ln>
        </p:spPr>
      </p:sp>
      <p:sp>
        <p:nvSpPr>
          <p:cNvPr id="58" name="Shape 58"/>
          <p:cNvSpPr/>
          <p:nvPr/>
        </p:nvSpPr>
        <p:spPr>
          <a:xfrm>
            <a:off y="3770082" x="6333194"/>
            <a:ext cy="1593825" cx="1061000"/>
          </a:xfrm>
          <a:prstGeom prst="rect">
            <a:avLst/>
          </a:prstGeom>
          <a:blipFill>
            <a:blip r:embed="rId3"/>
            <a:stretch>
              <a:fillRect/>
            </a:stretch>
          </a:blipFill>
          <a:ln>
            <a:noFill/>
          </a:ln>
        </p:spPr>
      </p:sp>
      <p:sp>
        <p:nvSpPr>
          <p:cNvPr id="59" name="Shape 59"/>
          <p:cNvSpPr/>
          <p:nvPr/>
        </p:nvSpPr>
        <p:spPr>
          <a:xfrm>
            <a:off y="3410532" x="7618145"/>
            <a:ext cy="1593825" cx="1061000"/>
          </a:xfrm>
          <a:prstGeom prst="rect">
            <a:avLst/>
          </a:prstGeom>
          <a:blipFill>
            <a:blip r:embed="rId3"/>
            <a:stretch>
              <a:fillRect/>
            </a:stretch>
          </a:blipFill>
          <a:ln>
            <a:noFill/>
          </a:ln>
        </p:spPr>
      </p:sp>
      <p:sp>
        <p:nvSpPr>
          <p:cNvPr id="60" name="Shape 60"/>
          <p:cNvSpPr/>
          <p:nvPr/>
        </p:nvSpPr>
        <p:spPr>
          <a:xfrm rot="-5400000">
            <a:off y="4906099" x="453825"/>
            <a:ext cy="1593900" cx="1422000"/>
          </a:xfrm>
          <a:prstGeom prst="bentArrow">
            <a:avLst>
              <a:gd fmla="val 25000" name="adj1"/>
              <a:gd fmla="val 25000" name="adj2"/>
              <a:gd fmla="val 25000" name="adj3"/>
              <a:gd fmla="val 43750" name="adj4"/>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idx="1" type="body"/>
          </p:nvPr>
        </p:nvSpPr>
        <p:spPr>
          <a:xfrm>
            <a:off y="417375" x="457200"/>
            <a:ext cy="4967700" cx="8229600"/>
          </a:xfrm>
          <a:prstGeom prst="rect">
            <a:avLst/>
          </a:prstGeom>
        </p:spPr>
        <p:txBody>
          <a:bodyPr bIns="91425" rIns="91425" lIns="91425" tIns="91425" anchor="t" anchorCtr="0">
            <a:noAutofit/>
          </a:bodyPr>
          <a:lstStyle/>
          <a:p>
            <a:pPr>
              <a:buNone/>
            </a:pPr>
            <a:r>
              <a:rPr lang="en"/>
              <a:t>These 17 million oil barrels could be enough to fuel 1 million cars</a:t>
            </a:r>
          </a:p>
        </p:txBody>
      </p:sp>
      <p:sp>
        <p:nvSpPr>
          <p:cNvPr id="66" name="Shape 66"/>
          <p:cNvSpPr/>
          <p:nvPr/>
        </p:nvSpPr>
        <p:spPr>
          <a:xfrm>
            <a:off y="1627332" x="963175"/>
            <a:ext cy="5165050" cx="7065374"/>
          </a:xfrm>
          <a:prstGeom prst="rect">
            <a:avLst/>
          </a:prstGeom>
          <a:blipFill>
            <a:blip r:embed="rId3"/>
            <a:stretch>
              <a:fillRect/>
            </a:stretch>
          </a:blipFill>
          <a:ln>
            <a:noFill/>
          </a:ln>
        </p:spPr>
      </p:sp>
      <p:sp>
        <p:nvSpPr>
          <p:cNvPr id="67" name="Shape 67"/>
          <p:cNvSpPr/>
          <p:nvPr/>
        </p:nvSpPr>
        <p:spPr>
          <a:xfrm>
            <a:off y="1903325" x="1472500"/>
            <a:ext cy="945399" cx="1590399"/>
          </a:xfrm>
          <a:prstGeom prst="rect">
            <a:avLst/>
          </a:prstGeom>
          <a:blipFill>
            <a:blip r:embed="rId4"/>
            <a:stretch>
              <a:fillRect/>
            </a:stretch>
          </a:blipFill>
          <a:ln>
            <a:noFill/>
          </a:ln>
        </p:spPr>
      </p:sp>
      <p:sp>
        <p:nvSpPr>
          <p:cNvPr id="68" name="Shape 68"/>
          <p:cNvSpPr/>
          <p:nvPr/>
        </p:nvSpPr>
        <p:spPr>
          <a:xfrm>
            <a:off y="4124000" x="3479887"/>
            <a:ext cy="945399" cx="1590399"/>
          </a:xfrm>
          <a:prstGeom prst="rect">
            <a:avLst/>
          </a:prstGeom>
          <a:blipFill>
            <a:blip r:embed="rId4"/>
            <a:stretch>
              <a:fillRect/>
            </a:stretch>
          </a:blipFill>
          <a:ln>
            <a:noFill/>
          </a:ln>
        </p:spPr>
      </p:sp>
      <p:sp>
        <p:nvSpPr>
          <p:cNvPr id="69" name="Shape 69"/>
          <p:cNvSpPr/>
          <p:nvPr/>
        </p:nvSpPr>
        <p:spPr>
          <a:xfrm>
            <a:off y="3046825" x="4642787"/>
            <a:ext cy="945399" cx="1590399"/>
          </a:xfrm>
          <a:prstGeom prst="rect">
            <a:avLst/>
          </a:prstGeom>
          <a:blipFill>
            <a:blip r:embed="rId4"/>
            <a:stretch>
              <a:fillRect/>
            </a:stretch>
          </a:blipFill>
          <a:ln>
            <a:noFill/>
          </a:ln>
        </p:spPr>
      </p:sp>
      <p:sp>
        <p:nvSpPr>
          <p:cNvPr id="70" name="Shape 70"/>
          <p:cNvSpPr/>
          <p:nvPr/>
        </p:nvSpPr>
        <p:spPr>
          <a:xfrm>
            <a:off y="3726600" x="1281125"/>
            <a:ext cy="350624" cx="671125"/>
          </a:xfrm>
          <a:prstGeom prst="rect">
            <a:avLst/>
          </a:prstGeom>
          <a:blipFill>
            <a:blip r:embed="rId4"/>
            <a:stretch>
              <a:fillRect/>
            </a:stretch>
          </a:blipFill>
          <a:ln>
            <a:noFill/>
          </a:ln>
        </p:spPr>
      </p:sp>
      <p:sp>
        <p:nvSpPr>
          <p:cNvPr id="71" name="Shape 71"/>
          <p:cNvSpPr/>
          <p:nvPr/>
        </p:nvSpPr>
        <p:spPr>
          <a:xfrm>
            <a:off y="4077225" x="1571525"/>
            <a:ext cy="414150" cx="671125"/>
          </a:xfrm>
          <a:prstGeom prst="rect">
            <a:avLst/>
          </a:prstGeom>
          <a:blipFill>
            <a:blip r:embed="rId4"/>
            <a:stretch>
              <a:fillRect/>
            </a:stretch>
          </a:blipFill>
          <a:ln>
            <a:noFill/>
          </a:ln>
        </p:spPr>
      </p:sp>
      <p:sp>
        <p:nvSpPr>
          <p:cNvPr id="72" name="Shape 72"/>
          <p:cNvSpPr/>
          <p:nvPr/>
        </p:nvSpPr>
        <p:spPr>
          <a:xfrm>
            <a:off y="3312450" x="963175"/>
            <a:ext cy="414150" cx="731250"/>
          </a:xfrm>
          <a:prstGeom prst="rect">
            <a:avLst/>
          </a:prstGeom>
          <a:blipFill>
            <a:blip r:embed="rId4"/>
            <a:stretch>
              <a:fillRect/>
            </a:stretch>
          </a:blipFill>
          <a:ln>
            <a:noFill/>
          </a:ln>
        </p:spPr>
      </p:sp>
      <p:sp>
        <p:nvSpPr>
          <p:cNvPr id="73" name="Shape 73"/>
          <p:cNvSpPr/>
          <p:nvPr/>
        </p:nvSpPr>
        <p:spPr>
          <a:xfrm>
            <a:off y="2997100" x="1104400"/>
            <a:ext cy="315350" cx="448775"/>
          </a:xfrm>
          <a:prstGeom prst="rect">
            <a:avLst/>
          </a:prstGeom>
          <a:blipFill>
            <a:blip r:embed="rId4"/>
            <a:stretch>
              <a:fillRect/>
            </a:stretch>
          </a:blipFill>
          <a:ln>
            <a:noFill/>
          </a:ln>
        </p:spPr>
      </p:sp>
      <p:sp>
        <p:nvSpPr>
          <p:cNvPr id="74" name="Shape 74"/>
          <p:cNvSpPr/>
          <p:nvPr/>
        </p:nvSpPr>
        <p:spPr>
          <a:xfrm>
            <a:off y="5069725" x="6610725"/>
            <a:ext cy="315350" cx="448775"/>
          </a:xfrm>
          <a:prstGeom prst="rect">
            <a:avLst/>
          </a:prstGeom>
          <a:blipFill>
            <a:blip r:embed="rId4"/>
            <a:stretch>
              <a:fillRect/>
            </a:stretch>
          </a:blipFill>
          <a:ln>
            <a:noFill/>
          </a:ln>
        </p:spPr>
      </p:sp>
      <p:sp>
        <p:nvSpPr>
          <p:cNvPr id="75" name="Shape 75"/>
          <p:cNvSpPr/>
          <p:nvPr/>
        </p:nvSpPr>
        <p:spPr>
          <a:xfrm>
            <a:off y="3545975" x="6914925"/>
            <a:ext cy="315350" cx="448775"/>
          </a:xfrm>
          <a:prstGeom prst="rect">
            <a:avLst/>
          </a:prstGeom>
          <a:blipFill>
            <a:blip r:embed="rId4"/>
            <a:stretch>
              <a:fillRect/>
            </a:stretch>
          </a:blipFill>
          <a:ln>
            <a:noFill/>
          </a:ln>
        </p:spPr>
      </p:sp>
      <p:sp>
        <p:nvSpPr>
          <p:cNvPr id="76" name="Shape 76"/>
          <p:cNvSpPr/>
          <p:nvPr/>
        </p:nvSpPr>
        <p:spPr>
          <a:xfrm>
            <a:off y="3808325" x="6979800"/>
            <a:ext cy="315350" cx="448775"/>
          </a:xfrm>
          <a:prstGeom prst="rect">
            <a:avLst/>
          </a:prstGeom>
          <a:blipFill>
            <a:blip r:embed="rId4"/>
            <a:stretch>
              <a:fillRect/>
            </a:stretch>
          </a:blipFill>
          <a:ln>
            <a:noFill/>
          </a:ln>
        </p:spPr>
      </p:sp>
      <p:sp>
        <p:nvSpPr>
          <p:cNvPr id="77" name="Shape 77"/>
          <p:cNvSpPr/>
          <p:nvPr/>
        </p:nvSpPr>
        <p:spPr>
          <a:xfrm>
            <a:off y="4126625" x="6734000"/>
            <a:ext cy="315350" cx="448775"/>
          </a:xfrm>
          <a:prstGeom prst="rect">
            <a:avLst/>
          </a:prstGeom>
          <a:blipFill>
            <a:blip r:embed="rId4"/>
            <a:stretch>
              <a:fillRect/>
            </a:stretch>
          </a:blipFill>
          <a:ln>
            <a:noFill/>
          </a:ln>
        </p:spPr>
      </p:sp>
      <p:sp>
        <p:nvSpPr>
          <p:cNvPr id="78" name="Shape 78"/>
          <p:cNvSpPr/>
          <p:nvPr/>
        </p:nvSpPr>
        <p:spPr>
          <a:xfrm>
            <a:off y="4439025" x="6531025"/>
            <a:ext cy="315350" cx="448775"/>
          </a:xfrm>
          <a:prstGeom prst="rect">
            <a:avLst/>
          </a:prstGeom>
          <a:blipFill>
            <a:blip r:embed="rId4"/>
            <a:stretch>
              <a:fillRect/>
            </a:stretch>
          </a:blipFill>
          <a:ln>
            <a:noFill/>
          </a:ln>
        </p:spPr>
      </p:sp>
      <p:sp>
        <p:nvSpPr>
          <p:cNvPr id="79" name="Shape 79"/>
          <p:cNvSpPr/>
          <p:nvPr/>
        </p:nvSpPr>
        <p:spPr>
          <a:xfrm>
            <a:off y="4754375" x="6531025"/>
            <a:ext cy="315350" cx="448775"/>
          </a:xfrm>
          <a:prstGeom prst="rect">
            <a:avLst/>
          </a:prstGeom>
          <a:blipFill>
            <a:blip r:embed="rId4"/>
            <a:stretch>
              <a:fillRect/>
            </a:stretch>
          </a:blipFill>
          <a:ln>
            <a:noFill/>
          </a:ln>
        </p:spPr>
      </p:sp>
      <p:sp>
        <p:nvSpPr>
          <p:cNvPr id="80" name="Shape 80"/>
          <p:cNvSpPr/>
          <p:nvPr/>
        </p:nvSpPr>
        <p:spPr>
          <a:xfrm>
            <a:off y="3183525" x="6997000"/>
            <a:ext cy="315350" cx="448775"/>
          </a:xfrm>
          <a:prstGeom prst="rect">
            <a:avLst/>
          </a:prstGeom>
          <a:blipFill>
            <a:blip r:embed="rId4"/>
            <a:stretch>
              <a:fillRect/>
            </a:stretch>
          </a:blipFill>
          <a:ln>
            <a:noFill/>
          </a:ln>
        </p:spPr>
      </p:sp>
      <p:sp>
        <p:nvSpPr>
          <p:cNvPr id="81" name="Shape 81"/>
          <p:cNvSpPr/>
          <p:nvPr/>
        </p:nvSpPr>
        <p:spPr>
          <a:xfrm>
            <a:off y="2965325" x="7059500"/>
            <a:ext cy="315350" cx="448775"/>
          </a:xfrm>
          <a:prstGeom prst="rect">
            <a:avLst/>
          </a:prstGeom>
          <a:blipFill>
            <a:blip r:embed="rId4"/>
            <a:stretch>
              <a:fillRect/>
            </a:stretch>
          </a:blipFill>
          <a:ln>
            <a:noFill/>
          </a:ln>
        </p:spPr>
      </p:sp>
      <p:sp>
        <p:nvSpPr>
          <p:cNvPr id="82" name="Shape 82"/>
          <p:cNvSpPr/>
          <p:nvPr/>
        </p:nvSpPr>
        <p:spPr>
          <a:xfrm>
            <a:off y="2681750" x="7250400"/>
            <a:ext cy="315350" cx="448775"/>
          </a:xfrm>
          <a:prstGeom prst="rect">
            <a:avLst/>
          </a:prstGeom>
          <a:blipFill>
            <a:blip r:embed="rId4"/>
            <a:stretch>
              <a:fillRect/>
            </a:stretch>
          </a:blipFill>
          <a:ln>
            <a:noFill/>
          </a:ln>
        </p:spPr>
      </p:sp>
      <p:sp>
        <p:nvSpPr>
          <p:cNvPr id="83" name="Shape 83"/>
          <p:cNvSpPr/>
          <p:nvPr/>
        </p:nvSpPr>
        <p:spPr>
          <a:xfrm>
            <a:off y="2428525" x="7363700"/>
            <a:ext cy="315350" cx="448775"/>
          </a:xfrm>
          <a:prstGeom prst="rect">
            <a:avLst/>
          </a:prstGeom>
          <a:blipFill>
            <a:blip r:embed="rId4"/>
            <a:stretch>
              <a:fillRect/>
            </a:stretch>
          </a:blipFill>
          <a:ln>
            <a:noFill/>
          </a:ln>
        </p:spPr>
      </p:sp>
      <p:sp>
        <p:nvSpPr>
          <p:cNvPr id="84" name="Shape 84"/>
          <p:cNvSpPr/>
          <p:nvPr/>
        </p:nvSpPr>
        <p:spPr>
          <a:xfrm>
            <a:off y="2019937" x="3700662"/>
            <a:ext cy="945399" cx="1590399"/>
          </a:xfrm>
          <a:prstGeom prst="rect">
            <a:avLst/>
          </a:prstGeom>
          <a:blipFill>
            <a:blip r:embed="rId4"/>
            <a:stretch>
              <a:fillRect/>
            </a:stretch>
          </a:blipFill>
          <a:ln>
            <a:noFill/>
          </a:ln>
        </p:spPr>
      </p:sp>
      <p:sp>
        <p:nvSpPr>
          <p:cNvPr id="85" name="Shape 85"/>
          <p:cNvSpPr/>
          <p:nvPr/>
        </p:nvSpPr>
        <p:spPr>
          <a:xfrm>
            <a:off y="3071962" x="2370650"/>
            <a:ext cy="945399" cx="1590399"/>
          </a:xfrm>
          <a:prstGeom prst="rect">
            <a:avLst/>
          </a:prstGeom>
          <a:blipFill>
            <a:blip r:embed="rId4"/>
            <a:stretch>
              <a:fillRect/>
            </a:stretch>
          </a:blipFill>
          <a:ln>
            <a:noFill/>
          </a:ln>
        </p:spPr>
      </p:sp>
      <p:sp>
        <p:nvSpPr>
          <p:cNvPr id="86" name="Shape 86"/>
          <p:cNvSpPr/>
          <p:nvPr/>
        </p:nvSpPr>
        <p:spPr>
          <a:xfrm>
            <a:off y="2113175" x="7508275"/>
            <a:ext cy="315350" cx="448775"/>
          </a:xfrm>
          <a:prstGeom prst="rect">
            <a:avLst/>
          </a:prstGeom>
          <a:blipFill>
            <a:blip r:embed="rId4"/>
            <a:stretch>
              <a:fillRect/>
            </a:stretch>
          </a:blipFill>
          <a:ln>
            <a:noFill/>
          </a:ln>
        </p:spPr>
      </p:sp>
      <p:sp>
        <p:nvSpPr>
          <p:cNvPr id="87" name="Shape 87"/>
          <p:cNvSpPr/>
          <p:nvPr/>
        </p:nvSpPr>
        <p:spPr>
          <a:xfrm>
            <a:off y="4126625" x="5255725"/>
            <a:ext cy="763799" cx="1089849"/>
          </a:xfrm>
          <a:prstGeom prst="rect">
            <a:avLst/>
          </a:prstGeom>
          <a:blipFill>
            <a:blip r:embed="rId4"/>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The Baby Years</a:t>
            </a:r>
          </a:p>
        </p:txBody>
      </p:sp>
      <p:sp>
        <p:nvSpPr>
          <p:cNvPr id="93" name="Shape 93"/>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sz="2400" lang="en"/>
              <a:t>After extraction, their oil was made into plastic pellets. Mr. and Mrs. Bottle then named their product Walter Bottle as his name held a destiny. A couple months later,his mom died from a second attempt in trying to extract oil. I guess producing more plastic IS dangerous to the people of earth.</a:t>
            </a:r>
          </a:p>
        </p:txBody>
      </p:sp>
      <p:sp>
        <p:nvSpPr>
          <p:cNvPr id="94" name="Shape 94"/>
          <p:cNvSpPr/>
          <p:nvPr/>
        </p:nvSpPr>
        <p:spPr>
          <a:xfrm>
            <a:off y="3778775" x="3477975"/>
            <a:ext cy="2982299" cx="4502124"/>
          </a:xfrm>
          <a:prstGeom prst="rect">
            <a:avLst/>
          </a:prstGeom>
          <a:blipFill>
            <a:blip r:embed="rId3"/>
            <a:stretch>
              <a:fillRect/>
            </a:stretch>
          </a:blipFill>
          <a:ln>
            <a:noFill/>
          </a:ln>
        </p:spPr>
      </p:sp>
      <p:sp>
        <p:nvSpPr>
          <p:cNvPr id="95" name="Shape 95"/>
          <p:cNvSpPr/>
          <p:nvPr/>
        </p:nvSpPr>
        <p:spPr>
          <a:xfrm>
            <a:off y="6021675" x="3804325"/>
            <a:ext cy="739400" cx="733925"/>
          </a:xfrm>
          <a:prstGeom prst="rect">
            <a:avLst/>
          </a:prstGeom>
          <a:blipFill>
            <a:blip r:embed="rId4"/>
            <a:stretch>
              <a:fillRect/>
            </a:stretch>
          </a:blipFill>
          <a:ln>
            <a:noFill/>
          </a:ln>
        </p:spPr>
      </p:sp>
      <p:sp>
        <p:nvSpPr>
          <p:cNvPr id="96" name="Shape 96"/>
          <p:cNvSpPr/>
          <p:nvPr/>
        </p:nvSpPr>
        <p:spPr>
          <a:xfrm rot="4548683">
            <a:off y="4962942" x="3165248"/>
            <a:ext cy="443478" cx="1614347"/>
          </a:xfrm>
          <a:prstGeom prst="rightArrow">
            <a:avLst>
              <a:gd fmla="val 50000" name="adj1"/>
              <a:gd fmla="val 50000" name="adj2"/>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97" name="Shape 97"/>
          <p:cNvSpPr txBox="1"/>
          <p:nvPr/>
        </p:nvSpPr>
        <p:spPr>
          <a:xfrm>
            <a:off y="3975100" x="3034050"/>
            <a:ext cy="427799" cx="1504199"/>
          </a:xfrm>
          <a:prstGeom prst="rect">
            <a:avLst/>
          </a:prstGeom>
        </p:spPr>
        <p:txBody>
          <a:bodyPr bIns="91425" rIns="91425" lIns="91425" tIns="91425" anchor="t" anchorCtr="0">
            <a:noAutofit/>
          </a:bodyPr>
          <a:lstStyle/>
          <a:p>
            <a:pPr>
              <a:buNone/>
            </a:pPr>
            <a:r>
              <a:rPr u="sng" b="1" lang="en">
                <a:solidFill>
                  <a:schemeClr val="dk2"/>
                </a:solidFill>
              </a:rPr>
              <a:t>Plastic (Walter)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idx="1" type="body"/>
          </p:nvPr>
        </p:nvSpPr>
        <p:spPr>
          <a:xfrm>
            <a:off y="1324225" x="374400"/>
            <a:ext cy="4967700" cx="8229600"/>
          </a:xfrm>
          <a:prstGeom prst="rect">
            <a:avLst/>
          </a:prstGeom>
        </p:spPr>
        <p:txBody>
          <a:bodyPr bIns="91425" rIns="91425" lIns="91425" tIns="91425" anchor="t" anchorCtr="0">
            <a:noAutofit/>
          </a:bodyPr>
          <a:lstStyle/>
          <a:p>
            <a:pPr rtl="0" lvl="0">
              <a:buNone/>
            </a:pPr>
            <a:r>
              <a:rPr lang="en"/>
              <a:t> His dad could not afford a proper home for his newborn, and so Walter grew up and was raised in a </a:t>
            </a:r>
            <a:r>
              <a:rPr u="sng" lang="en"/>
              <a:t>bottling center.</a:t>
            </a:r>
            <a:r>
              <a:rPr lang="en"/>
              <a:t> This is where he got nurtured and later grew up into a little Bottle.</a:t>
            </a:r>
          </a:p>
        </p:txBody>
      </p:sp>
      <p:sp>
        <p:nvSpPr>
          <p:cNvPr id="103" name="Shape 103"/>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buNone/>
            </a:pPr>
            <a:r>
              <a:rPr lang="en"/>
              <a:t>Walter Bottle’s Childhood</a:t>
            </a:r>
          </a:p>
        </p:txBody>
      </p:sp>
      <p:sp>
        <p:nvSpPr>
          <p:cNvPr id="104" name="Shape 104"/>
          <p:cNvSpPr/>
          <p:nvPr/>
        </p:nvSpPr>
        <p:spPr>
          <a:xfrm>
            <a:off y="3504901" x="3065801"/>
            <a:ext cy="3180624" cx="4238375"/>
          </a:xfrm>
          <a:prstGeom prst="rect">
            <a:avLst/>
          </a:prstGeom>
          <a:blipFill>
            <a:blip r:embed="rId3"/>
            <a:stretch>
              <a:fillRect/>
            </a:stretch>
          </a:blipFill>
          <a:ln>
            <a:noFill/>
          </a:ln>
        </p:spPr>
      </p:sp>
      <p:sp>
        <p:nvSpPr>
          <p:cNvPr id="105" name="Shape 105"/>
          <p:cNvSpPr/>
          <p:nvPr/>
        </p:nvSpPr>
        <p:spPr>
          <a:xfrm rot="7085986" flipH="1">
            <a:off y="5054211" x="6263290"/>
            <a:ext cy="984678" cx="694918"/>
          </a:xfrm>
          <a:prstGeom prst="rect">
            <a:avLst/>
          </a:prstGeom>
          <a:blipFill>
            <a:blip r:embed="rId4"/>
            <a:stretch>
              <a:fillRect/>
            </a:stretch>
          </a:blipFill>
          <a:ln>
            <a:noFill/>
          </a:ln>
        </p:spPr>
      </p:sp>
      <p:sp>
        <p:nvSpPr>
          <p:cNvPr id="106" name="Shape 106"/>
          <p:cNvSpPr/>
          <p:nvPr/>
        </p:nvSpPr>
        <p:spPr>
          <a:xfrm rot="10800000" flipH="1">
            <a:off y="5219262" x="6739525"/>
            <a:ext cy="1368775" cx="469199"/>
          </a:xfrm>
          <a:prstGeom prst="rect">
            <a:avLst/>
          </a:prstGeom>
          <a:blipFill>
            <a:blip r:embed="rId5"/>
            <a:stretch>
              <a:fillRect/>
            </a:stretch>
          </a:blipFill>
          <a:ln>
            <a:noFill/>
          </a:ln>
        </p:spPr>
      </p:sp>
      <p:sp>
        <p:nvSpPr>
          <p:cNvPr id="107" name="Shape 107"/>
          <p:cNvSpPr/>
          <p:nvPr/>
        </p:nvSpPr>
        <p:spPr>
          <a:xfrm>
            <a:off y="4620328" x="6073640"/>
            <a:ext cy="680675" cx="469200"/>
          </a:xfrm>
          <a:prstGeom prst="rect">
            <a:avLst/>
          </a:prstGeom>
          <a:blipFill>
            <a:blip r:embed="rId6"/>
            <a:stretch>
              <a:fillRect/>
            </a:stretch>
          </a:blipFill>
          <a:ln>
            <a:noFill/>
          </a:ln>
        </p:spPr>
      </p:sp>
      <p:sp>
        <p:nvSpPr>
          <p:cNvPr id="108" name="Shape 108"/>
          <p:cNvSpPr/>
          <p:nvPr/>
        </p:nvSpPr>
        <p:spPr>
          <a:xfrm>
            <a:off y="5496150" x="6739525"/>
            <a:ext cy="538199" cx="469199"/>
          </a:xfrm>
          <a:prstGeom prst="smileyFace">
            <a:avLst>
              <a:gd fmla="val 4653"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As a Teenager:</a:t>
            </a:r>
          </a:p>
        </p:txBody>
      </p:sp>
      <p:sp>
        <p:nvSpPr>
          <p:cNvPr id="114" name="Shape 114"/>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sz="2400" lang="en"/>
              <a:t>Walter was a pretty popular teenager. He also knew how to dance. They labeled him “Poland Spring” because his moves were so clean and fresh. As a teen, he was so active in dancing which required him to fill up with a lot of water.</a:t>
            </a:r>
          </a:p>
        </p:txBody>
      </p:sp>
      <p:sp>
        <p:nvSpPr>
          <p:cNvPr id="115" name="Shape 115"/>
          <p:cNvSpPr/>
          <p:nvPr/>
        </p:nvSpPr>
        <p:spPr>
          <a:xfrm>
            <a:off y="3617687" x="3969920"/>
            <a:ext cy="2950222" cx="1069225"/>
          </a:xfrm>
          <a:prstGeom prst="rect">
            <a:avLst/>
          </a:prstGeom>
          <a:blipFill>
            <a:blip r:embed="rId3"/>
            <a:stretch>
              <a:fillRect/>
            </a:stretch>
          </a:blipFill>
          <a:ln>
            <a:noFill/>
          </a:ln>
        </p:spPr>
      </p:sp>
      <p:sp>
        <p:nvSpPr>
          <p:cNvPr id="116" name="Shape 116"/>
          <p:cNvSpPr/>
          <p:nvPr/>
        </p:nvSpPr>
        <p:spPr>
          <a:xfrm>
            <a:off y="2692987" x="3491050"/>
            <a:ext cy="2428875" cx="1885950"/>
          </a:xfrm>
          <a:prstGeom prst="rect">
            <a:avLst/>
          </a:prstGeom>
          <a:blipFill>
            <a:blip r:embed="rId4"/>
            <a:stretch>
              <a:fillRect/>
            </a:stretch>
          </a:blipFill>
          <a:ln>
            <a:noFill/>
          </a:ln>
        </p:spPr>
      </p:sp>
      <p:sp>
        <p:nvSpPr>
          <p:cNvPr id="117" name="Shape 117"/>
          <p:cNvSpPr/>
          <p:nvPr/>
        </p:nvSpPr>
        <p:spPr>
          <a:xfrm>
            <a:off y="5929972" x="3264924"/>
            <a:ext cy="831475" cx="1171024"/>
          </a:xfrm>
          <a:prstGeom prst="rect">
            <a:avLst/>
          </a:prstGeom>
          <a:blipFill>
            <a:blip r:embed="rId5"/>
            <a:stretch>
              <a:fillRect/>
            </a:stretch>
          </a:blipFill>
          <a:ln>
            <a:noFill/>
          </a:ln>
        </p:spPr>
      </p:sp>
      <p:sp>
        <p:nvSpPr>
          <p:cNvPr id="118" name="Shape 118"/>
          <p:cNvSpPr/>
          <p:nvPr/>
        </p:nvSpPr>
        <p:spPr>
          <a:xfrm flipH="1">
            <a:off y="5929972" x="4507424"/>
            <a:ext cy="831475" cx="1171024"/>
          </a:xfrm>
          <a:prstGeom prst="rect">
            <a:avLst/>
          </a:prstGeom>
          <a:blipFill>
            <a:blip r:embed="rId5"/>
            <a:stretch>
              <a:fillRect/>
            </a:stretch>
          </a:blipFill>
          <a:ln>
            <a:noFill/>
          </a:ln>
        </p:spPr>
      </p:sp>
      <p:sp>
        <p:nvSpPr>
          <p:cNvPr id="119" name="Shape 119"/>
          <p:cNvSpPr/>
          <p:nvPr/>
        </p:nvSpPr>
        <p:spPr>
          <a:xfrm>
            <a:off y="4774400" x="3835275"/>
            <a:ext cy="1214224" cx="1006525"/>
          </a:xfrm>
          <a:prstGeom prst="rect">
            <a:avLst/>
          </a:prstGeom>
          <a:blipFill>
            <a:blip r:embed="rId6"/>
            <a:stretch>
              <a:fillRect/>
            </a:stretch>
          </a:blipFill>
          <a:ln>
            <a:noFill/>
          </a:ln>
        </p:spPr>
      </p:sp>
      <p:sp>
        <p:nvSpPr>
          <p:cNvPr id="120" name="Shape 120"/>
          <p:cNvSpPr/>
          <p:nvPr/>
        </p:nvSpPr>
        <p:spPr>
          <a:xfrm flipH="1">
            <a:off y="4885425" x="4125675"/>
            <a:ext cy="1214224" cx="1006525"/>
          </a:xfrm>
          <a:prstGeom prst="rect">
            <a:avLst/>
          </a:prstGeom>
          <a:blipFill>
            <a:blip r:embed="rId6"/>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p:nvPr/>
        </p:nvSpPr>
        <p:spPr>
          <a:xfrm rot="10800000" flipH="1">
            <a:off y="2872725" x="3750925"/>
            <a:ext cy="1391099" cx="1034999"/>
          </a:xfrm>
          <a:prstGeom prst="diagStripe">
            <a:avLst>
              <a:gd fmla="val 50000" name="adj"/>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26" name="Shape 126"/>
          <p:cNvSpPr txBox="1"/>
          <p:nvPr>
            <p:ph type="title"/>
          </p:nvPr>
        </p:nvSpPr>
        <p:spPr>
          <a:xfrm>
            <a:off y="109062" x="457200"/>
            <a:ext cy="1143000" cx="8229600"/>
          </a:xfrm>
          <a:prstGeom prst="rect">
            <a:avLst/>
          </a:prstGeom>
        </p:spPr>
        <p:txBody>
          <a:bodyPr bIns="91425" rIns="91425" lIns="91425" tIns="91425" anchor="b" anchorCtr="0">
            <a:noAutofit/>
          </a:bodyPr>
          <a:lstStyle/>
          <a:p>
            <a:pPr>
              <a:buNone/>
            </a:pPr>
            <a:r>
              <a:rPr lang="en"/>
              <a:t>College</a:t>
            </a:r>
          </a:p>
        </p:txBody>
      </p:sp>
      <p:sp>
        <p:nvSpPr>
          <p:cNvPr id="127" name="Shape 127"/>
          <p:cNvSpPr txBox="1"/>
          <p:nvPr>
            <p:ph idx="1" type="body"/>
          </p:nvPr>
        </p:nvSpPr>
        <p:spPr>
          <a:xfrm>
            <a:off y="1252075" x="457200"/>
            <a:ext cy="4967700" cx="8229600"/>
          </a:xfrm>
          <a:prstGeom prst="rect">
            <a:avLst/>
          </a:prstGeom>
        </p:spPr>
        <p:txBody>
          <a:bodyPr bIns="91425" rIns="91425" lIns="91425" tIns="91425" anchor="t" anchorCtr="0">
            <a:noAutofit/>
          </a:bodyPr>
          <a:lstStyle/>
          <a:p>
            <a:pPr>
              <a:buNone/>
            </a:pPr>
            <a:r>
              <a:rPr sz="2400" lang="en"/>
              <a:t>Still being able to keep up with school, Walter went on to college where he met some friends. He found that they were related to him as they were also Bottles. With common interest, they traveled around the world in a plastic covered plane.</a:t>
            </a:r>
          </a:p>
        </p:txBody>
      </p:sp>
      <p:sp>
        <p:nvSpPr>
          <p:cNvPr id="128" name="Shape 128"/>
          <p:cNvSpPr/>
          <p:nvPr/>
        </p:nvSpPr>
        <p:spPr>
          <a:xfrm>
            <a:off y="4144375" x="3340525"/>
            <a:ext cy="1391074" cx="1855824"/>
          </a:xfrm>
          <a:prstGeom prst="rect">
            <a:avLst/>
          </a:prstGeom>
          <a:blipFill>
            <a:blip r:embed="rId3"/>
            <a:stretch>
              <a:fillRect/>
            </a:stretch>
          </a:blipFill>
          <a:ln>
            <a:noFill/>
          </a:ln>
        </p:spPr>
      </p:sp>
      <p:sp>
        <p:nvSpPr>
          <p:cNvPr id="129" name="Shape 129"/>
          <p:cNvSpPr/>
          <p:nvPr/>
        </p:nvSpPr>
        <p:spPr>
          <a:xfrm>
            <a:off y="3877450" x="5196350"/>
            <a:ext cy="1245300" cx="2691900"/>
          </a:xfrm>
          <a:prstGeom prst="rightArrow">
            <a:avLst>
              <a:gd fmla="val 50000" name="adj1"/>
              <a:gd fmla="val 50000" name="adj2"/>
            </a:avLst>
          </a:prstGeom>
          <a:solidFill>
            <a:srgbClr val="F3F3F3"/>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30" name="Shape 130"/>
          <p:cNvSpPr/>
          <p:nvPr/>
        </p:nvSpPr>
        <p:spPr>
          <a:xfrm>
            <a:off y="4199950" x="1331725"/>
            <a:ext cy="600300" cx="2008800"/>
          </a:xfrm>
          <a:prstGeom prst="rect">
            <a:avLst/>
          </a:prstGeom>
          <a:solidFill>
            <a:srgbClr val="FFFFFF"/>
          </a:solidFill>
          <a:ln w="19050"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131" name="Shape 131"/>
          <p:cNvSpPr/>
          <p:nvPr/>
        </p:nvSpPr>
        <p:spPr>
          <a:xfrm>
            <a:off y="3373725" x="1331725"/>
            <a:ext cy="888299" cx="779700"/>
          </a:xfrm>
          <a:prstGeom prst="rtTriangle">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32" name="Shape 132"/>
          <p:cNvSpPr/>
          <p:nvPr/>
        </p:nvSpPr>
        <p:spPr>
          <a:xfrm>
            <a:off y="5466900" x="3615275"/>
            <a:ext cy="1391099" cx="1034999"/>
          </a:xfrm>
          <a:prstGeom prst="diagStripe">
            <a:avLst>
              <a:gd fmla="val 50000" name="adj"/>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33" name="Shape 133"/>
          <p:cNvSpPr txBox="1"/>
          <p:nvPr/>
        </p:nvSpPr>
        <p:spPr>
          <a:xfrm>
            <a:off y="4263825" x="5312525"/>
            <a:ext cy="469199" cx="1614600"/>
          </a:xfrm>
          <a:prstGeom prst="rect">
            <a:avLst/>
          </a:prstGeom>
        </p:spPr>
        <p:txBody>
          <a:bodyPr bIns="91425" rIns="91425" lIns="91425" tIns="91425" anchor="t" anchorCtr="0">
            <a:noAutofit/>
          </a:bodyPr>
          <a:lstStyle/>
          <a:p>
            <a:pPr>
              <a:buNone/>
            </a:pPr>
            <a:r>
              <a:rPr lang="en">
                <a:latin typeface="Impact"/>
                <a:ea typeface="Impact"/>
                <a:cs typeface="Impact"/>
                <a:sym typeface="Impact"/>
              </a:rPr>
              <a:t>Plastic  Airlines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A Bottle’s Duty</a:t>
            </a:r>
          </a:p>
        </p:txBody>
      </p:sp>
      <p:sp>
        <p:nvSpPr>
          <p:cNvPr id="139" name="Shape 139"/>
          <p:cNvSpPr txBox="1"/>
          <p:nvPr>
            <p:ph idx="1" type="body"/>
          </p:nvPr>
        </p:nvSpPr>
        <p:spPr>
          <a:xfrm>
            <a:off y="1277700" x="457200"/>
            <a:ext cy="4967700" cx="8229600"/>
          </a:xfrm>
          <a:prstGeom prst="rect">
            <a:avLst/>
          </a:prstGeom>
        </p:spPr>
        <p:txBody>
          <a:bodyPr bIns="91425" rIns="91425" lIns="91425" tIns="91425" anchor="t" anchorCtr="0">
            <a:noAutofit/>
          </a:bodyPr>
          <a:lstStyle/>
          <a:p>
            <a:pPr>
              <a:buNone/>
            </a:pPr>
            <a:r>
              <a:rPr lang="en"/>
              <a:t>Walter Bottle later found a job that suited him as he also got to be with his friends and be himself. Together they fought world thirst on the front lines providing people with water.</a:t>
            </a:r>
          </a:p>
        </p:txBody>
      </p:sp>
      <p:sp>
        <p:nvSpPr>
          <p:cNvPr id="140" name="Shape 140"/>
          <p:cNvSpPr/>
          <p:nvPr/>
        </p:nvSpPr>
        <p:spPr>
          <a:xfrm>
            <a:off y="3833400" x="1551200"/>
            <a:ext cy="2752500" cx="4133125"/>
          </a:xfrm>
          <a:prstGeom prst="rect">
            <a:avLst/>
          </a:prstGeom>
          <a:blipFill>
            <a:blip r:embed="rId3"/>
            <a:stretch>
              <a:fillRect/>
            </a:stretch>
          </a:blipFill>
          <a:ln>
            <a:noFill/>
          </a:ln>
        </p:spPr>
      </p:sp>
      <p:sp>
        <p:nvSpPr>
          <p:cNvPr id="141" name="Shape 141"/>
          <p:cNvSpPr txBox="1"/>
          <p:nvPr/>
        </p:nvSpPr>
        <p:spPr>
          <a:xfrm>
            <a:off y="4015450" x="5974875"/>
            <a:ext cy="407100" cx="1911000"/>
          </a:xfrm>
          <a:prstGeom prst="rect">
            <a:avLst/>
          </a:prstGeom>
        </p:spPr>
        <p:txBody>
          <a:bodyPr bIns="91425" rIns="91425" lIns="91425" tIns="91425" anchor="t" anchorCtr="0">
            <a:noAutofit/>
          </a:bodyPr>
          <a:lstStyle/>
          <a:p>
            <a:pPr>
              <a:buNone/>
            </a:pPr>
            <a:r>
              <a:rPr lang="en"/>
              <a:t>Walter and his friends!</a:t>
            </a:r>
          </a:p>
        </p:txBody>
      </p:sp>
      <p:sp>
        <p:nvSpPr>
          <p:cNvPr id="142" name="Shape 142"/>
          <p:cNvSpPr/>
          <p:nvPr/>
        </p:nvSpPr>
        <p:spPr>
          <a:xfrm rot="10355600">
            <a:off y="4777028" x="4367481"/>
            <a:ext cy="549381" cx="2036290"/>
          </a:xfrm>
          <a:prstGeom prst="bentArrow">
            <a:avLst>
              <a:gd fmla="val 25000" name="adj1"/>
              <a:gd fmla="val 24514" name="adj2"/>
              <a:gd fmla="val 25000" name="adj3"/>
              <a:gd fmla="val 43750" name="adj4"/>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43" name="Shape 143"/>
          <p:cNvSpPr/>
          <p:nvPr/>
        </p:nvSpPr>
        <p:spPr>
          <a:xfrm>
            <a:off y="5247250" x="3943900"/>
            <a:ext cy="145199" cx="150899"/>
          </a:xfrm>
          <a:prstGeom prst="smileyFace">
            <a:avLst>
              <a:gd fmla="val 4653"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44" name="Shape 144"/>
          <p:cNvSpPr/>
          <p:nvPr/>
        </p:nvSpPr>
        <p:spPr>
          <a:xfrm>
            <a:off y="5247250" x="3749850"/>
            <a:ext cy="145199" cx="150899"/>
          </a:xfrm>
          <a:prstGeom prst="smileyFace">
            <a:avLst>
              <a:gd fmla="val 4653"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45" name="Shape 145"/>
          <p:cNvSpPr/>
          <p:nvPr/>
        </p:nvSpPr>
        <p:spPr>
          <a:xfrm>
            <a:off y="5247250" x="4137937"/>
            <a:ext cy="145199" cx="150899"/>
          </a:xfrm>
          <a:prstGeom prst="smileyFace">
            <a:avLst>
              <a:gd fmla="val 4653"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buNone/>
            </a:pPr>
            <a:r>
              <a:rPr lang="en"/>
              <a:t>The Walter Bottle As Of Today</a:t>
            </a:r>
          </a:p>
        </p:txBody>
      </p:sp>
      <p:sp>
        <p:nvSpPr>
          <p:cNvPr id="151" name="Shape 15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45833"/>
              <a:buFont typeface="Arial"/>
              <a:buNone/>
            </a:pPr>
            <a:r>
              <a:rPr sz="2400" lang="en"/>
              <a:t>What happened to Walter’s dad? How did Walter end up looking like a water bottle? We may never know. But Walter Bottle never did find a companion, and though he intends to keep it that way with a cap held tight, his cycle goes on. Recycle kids, for only 30% of walter’s relatives live on.</a:t>
            </a:r>
          </a:p>
          <a:p>
            <a:r>
              <a:t/>
            </a:r>
          </a:p>
        </p:txBody>
      </p:sp>
      <p:sp>
        <p:nvSpPr>
          <p:cNvPr id="152" name="Shape 152"/>
          <p:cNvSpPr/>
          <p:nvPr/>
        </p:nvSpPr>
        <p:spPr>
          <a:xfrm>
            <a:off y="4210150" x="2658575"/>
            <a:ext cy="2357749" cx="3146150"/>
          </a:xfrm>
          <a:prstGeom prst="rect">
            <a:avLst/>
          </a:prstGeom>
          <a:blipFill>
            <a:blip r:embed="rId3"/>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